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66" r:id="rId3"/>
    <p:sldId id="323" r:id="rId4"/>
    <p:sldId id="305" r:id="rId5"/>
    <p:sldId id="365" r:id="rId6"/>
    <p:sldId id="336" r:id="rId7"/>
    <p:sldId id="337" r:id="rId8"/>
    <p:sldId id="296" r:id="rId9"/>
    <p:sldId id="328" r:id="rId10"/>
    <p:sldId id="306" r:id="rId11"/>
    <p:sldId id="293" r:id="rId12"/>
    <p:sldId id="329" r:id="rId13"/>
    <p:sldId id="326" r:id="rId14"/>
    <p:sldId id="330" r:id="rId15"/>
    <p:sldId id="327" r:id="rId16"/>
    <p:sldId id="359" r:id="rId17"/>
    <p:sldId id="309" r:id="rId18"/>
    <p:sldId id="325" r:id="rId19"/>
    <p:sldId id="324" r:id="rId20"/>
    <p:sldId id="310" r:id="rId21"/>
    <p:sldId id="331" r:id="rId22"/>
    <p:sldId id="307" r:id="rId23"/>
    <p:sldId id="308" r:id="rId24"/>
    <p:sldId id="311" r:id="rId25"/>
    <p:sldId id="312" r:id="rId26"/>
    <p:sldId id="314" r:id="rId27"/>
    <p:sldId id="370" r:id="rId28"/>
    <p:sldId id="332" r:id="rId29"/>
    <p:sldId id="315" r:id="rId30"/>
    <p:sldId id="316" r:id="rId31"/>
    <p:sldId id="317" r:id="rId32"/>
    <p:sldId id="333" r:id="rId33"/>
    <p:sldId id="318" r:id="rId34"/>
    <p:sldId id="334" r:id="rId35"/>
    <p:sldId id="321" r:id="rId36"/>
    <p:sldId id="335" r:id="rId37"/>
    <p:sldId id="322" r:id="rId38"/>
    <p:sldId id="320" r:id="rId39"/>
    <p:sldId id="368" r:id="rId40"/>
    <p:sldId id="339" r:id="rId41"/>
    <p:sldId id="343" r:id="rId42"/>
    <p:sldId id="313" r:id="rId43"/>
    <p:sldId id="299" r:id="rId44"/>
    <p:sldId id="367" r:id="rId45"/>
    <p:sldId id="265" r:id="rId46"/>
    <p:sldId id="350" r:id="rId47"/>
    <p:sldId id="351" r:id="rId48"/>
    <p:sldId id="352" r:id="rId49"/>
    <p:sldId id="353" r:id="rId50"/>
    <p:sldId id="354" r:id="rId51"/>
    <p:sldId id="355" r:id="rId52"/>
    <p:sldId id="356" r:id="rId53"/>
    <p:sldId id="342" r:id="rId54"/>
    <p:sldId id="369" r:id="rId5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249F3-9EE3-4E1B-83C9-A1C2EF5205D6}" v="90" dt="2024-10-27T08:50:02.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80090" autoAdjust="0"/>
  </p:normalViewPr>
  <p:slideViewPr>
    <p:cSldViewPr snapToGrid="0">
      <p:cViewPr varScale="1">
        <p:scale>
          <a:sx n="47" d="100"/>
          <a:sy n="47" d="100"/>
        </p:scale>
        <p:origin x="688" y="48"/>
      </p:cViewPr>
      <p:guideLst/>
    </p:cSldViewPr>
  </p:slideViewPr>
  <p:outlineViewPr>
    <p:cViewPr>
      <p:scale>
        <a:sx n="33" d="100"/>
        <a:sy n="33" d="100"/>
      </p:scale>
      <p:origin x="0" y="-6808"/>
    </p:cViewPr>
  </p:outlineViewPr>
  <p:notesTextViewPr>
    <p:cViewPr>
      <p:scale>
        <a:sx n="125" d="100"/>
        <a:sy n="125" d="100"/>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71CE672B-87A1-40BB-AEE0-119AE4F820BB}"/>
    <pc:docChg chg="undo redo custSel modSld">
      <pc:chgData name="Gerth Stølting Brodal" userId="04ef4784-6591-4f86-a140-f5c3b108582a" providerId="ADAL" clId="{71CE672B-87A1-40BB-AEE0-119AE4F820BB}" dt="2022-02-02T19:19:16.020" v="672" actId="1076"/>
      <pc:docMkLst>
        <pc:docMk/>
      </pc:docMkLst>
      <pc:sldChg chg="modNotesTx">
        <pc:chgData name="Gerth Stølting Brodal" userId="04ef4784-6591-4f86-a140-f5c3b108582a" providerId="ADAL" clId="{71CE672B-87A1-40BB-AEE0-119AE4F820BB}" dt="2022-01-29T12:55:38.534" v="0"/>
        <pc:sldMkLst>
          <pc:docMk/>
          <pc:sldMk cId="2575270775" sldId="256"/>
        </pc:sldMkLst>
      </pc:sldChg>
      <pc:sldChg chg="modSp">
        <pc:chgData name="Gerth Stølting Brodal" userId="04ef4784-6591-4f86-a140-f5c3b108582a" providerId="ADAL" clId="{71CE672B-87A1-40BB-AEE0-119AE4F820BB}" dt="2022-01-29T13:32:53.935" v="278" actId="20577"/>
        <pc:sldMkLst>
          <pc:docMk/>
          <pc:sldMk cId="2536353161" sldId="265"/>
        </pc:sldMkLst>
        <pc:spChg chg="mod">
          <ac:chgData name="Gerth Stølting Brodal" userId="04ef4784-6591-4f86-a140-f5c3b108582a" providerId="ADAL" clId="{71CE672B-87A1-40BB-AEE0-119AE4F820BB}" dt="2022-01-29T13:32:53.935" v="278" actId="20577"/>
          <ac:spMkLst>
            <pc:docMk/>
            <pc:sldMk cId="2536353161" sldId="265"/>
            <ac:spMk id="3" creationId="{00000000-0000-0000-0000-000000000000}"/>
          </ac:spMkLst>
        </pc:spChg>
      </pc:sldChg>
      <pc:sldChg chg="addSp delSp modSp mod">
        <pc:chgData name="Gerth Stølting Brodal" userId="04ef4784-6591-4f86-a140-f5c3b108582a" providerId="ADAL" clId="{71CE672B-87A1-40BB-AEE0-119AE4F820BB}" dt="2022-01-29T13:01:44.022" v="29" actId="1036"/>
        <pc:sldMkLst>
          <pc:docMk/>
          <pc:sldMk cId="2732955739" sldId="296"/>
        </pc:sldMkLst>
        <pc:spChg chg="mod">
          <ac:chgData name="Gerth Stølting Brodal" userId="04ef4784-6591-4f86-a140-f5c3b108582a" providerId="ADAL" clId="{71CE672B-87A1-40BB-AEE0-119AE4F820BB}" dt="2022-01-29T12:59:18.413" v="20" actId="27636"/>
          <ac:spMkLst>
            <pc:docMk/>
            <pc:sldMk cId="2732955739" sldId="296"/>
            <ac:spMk id="2" creationId="{00000000-0000-0000-0000-000000000000}"/>
          </ac:spMkLst>
        </pc:spChg>
        <pc:picChg chg="add mod">
          <ac:chgData name="Gerth Stølting Brodal" userId="04ef4784-6591-4f86-a140-f5c3b108582a" providerId="ADAL" clId="{71CE672B-87A1-40BB-AEE0-119AE4F820BB}" dt="2022-01-29T12:59:05.039" v="11" actId="1076"/>
          <ac:picMkLst>
            <pc:docMk/>
            <pc:sldMk cId="2732955739" sldId="296"/>
            <ac:picMk id="5" creationId="{D58F96B3-EE1C-4B9C-872E-5CCFEEBEEAD1}"/>
          </ac:picMkLst>
        </pc:picChg>
        <pc:picChg chg="add mod">
          <ac:chgData name="Gerth Stølting Brodal" userId="04ef4784-6591-4f86-a140-f5c3b108582a" providerId="ADAL" clId="{71CE672B-87A1-40BB-AEE0-119AE4F820BB}" dt="2022-01-29T13:01:44.022" v="29" actId="1036"/>
          <ac:picMkLst>
            <pc:docMk/>
            <pc:sldMk cId="2732955739" sldId="296"/>
            <ac:picMk id="7" creationId="{0E85A1AD-B3B2-4B7B-9A6C-E13C3EA50525}"/>
          </ac:picMkLst>
        </pc:picChg>
        <pc:picChg chg="del">
          <ac:chgData name="Gerth Stølting Brodal" userId="04ef4784-6591-4f86-a140-f5c3b108582a" providerId="ADAL" clId="{71CE672B-87A1-40BB-AEE0-119AE4F820BB}" dt="2022-01-29T12:58:56.636" v="8" actId="478"/>
          <ac:picMkLst>
            <pc:docMk/>
            <pc:sldMk cId="2732955739" sldId="296"/>
            <ac:picMk id="8" creationId="{00000000-0000-0000-0000-000000000000}"/>
          </ac:picMkLst>
        </pc:picChg>
        <pc:picChg chg="del">
          <ac:chgData name="Gerth Stølting Brodal" userId="04ef4784-6591-4f86-a140-f5c3b108582a" providerId="ADAL" clId="{71CE672B-87A1-40BB-AEE0-119AE4F820BB}" dt="2022-01-29T13:00:16.157" v="21" actId="478"/>
          <ac:picMkLst>
            <pc:docMk/>
            <pc:sldMk cId="2732955739" sldId="296"/>
            <ac:picMk id="9" creationId="{00000000-0000-0000-0000-000000000000}"/>
          </ac:picMkLst>
        </pc:picChg>
      </pc:sldChg>
      <pc:sldChg chg="modSp mod">
        <pc:chgData name="Gerth Stølting Brodal" userId="04ef4784-6591-4f86-a140-f5c3b108582a" providerId="ADAL" clId="{71CE672B-87A1-40BB-AEE0-119AE4F820BB}" dt="2022-02-02T19:19:16.020" v="672" actId="1076"/>
        <pc:sldMkLst>
          <pc:docMk/>
          <pc:sldMk cId="2904674289" sldId="299"/>
        </pc:sldMkLst>
        <pc:spChg chg="mod">
          <ac:chgData name="Gerth Stølting Brodal" userId="04ef4784-6591-4f86-a140-f5c3b108582a" providerId="ADAL" clId="{71CE672B-87A1-40BB-AEE0-119AE4F820BB}" dt="2022-02-02T19:19:10.865" v="671" actId="6549"/>
          <ac:spMkLst>
            <pc:docMk/>
            <pc:sldMk cId="2904674289" sldId="299"/>
            <ac:spMk id="25" creationId="{00000000-0000-0000-0000-000000000000}"/>
          </ac:spMkLst>
        </pc:spChg>
        <pc:spChg chg="mod">
          <ac:chgData name="Gerth Stølting Brodal" userId="04ef4784-6591-4f86-a140-f5c3b108582a" providerId="ADAL" clId="{71CE672B-87A1-40BB-AEE0-119AE4F820BB}" dt="2022-02-02T19:19:16.020" v="672" actId="1076"/>
          <ac:spMkLst>
            <pc:docMk/>
            <pc:sldMk cId="2904674289" sldId="299"/>
            <ac:spMk id="26" creationId="{00000000-0000-0000-0000-000000000000}"/>
          </ac:spMkLst>
        </pc:spChg>
      </pc:sldChg>
      <pc:sldChg chg="addSp modSp mod modAnim">
        <pc:chgData name="Gerth Stølting Brodal" userId="04ef4784-6591-4f86-a140-f5c3b108582a" providerId="ADAL" clId="{71CE672B-87A1-40BB-AEE0-119AE4F820BB}" dt="2022-01-29T13:09:26.742" v="162" actId="14100"/>
        <pc:sldMkLst>
          <pc:docMk/>
          <pc:sldMk cId="3965123638" sldId="306"/>
        </pc:sldMkLst>
        <pc:spChg chg="mod">
          <ac:chgData name="Gerth Stølting Brodal" userId="04ef4784-6591-4f86-a140-f5c3b108582a" providerId="ADAL" clId="{71CE672B-87A1-40BB-AEE0-119AE4F820BB}" dt="2022-01-29T13:08:05.543" v="153" actId="27636"/>
          <ac:spMkLst>
            <pc:docMk/>
            <pc:sldMk cId="3965123638" sldId="306"/>
            <ac:spMk id="3" creationId="{00000000-0000-0000-0000-000000000000}"/>
          </ac:spMkLst>
        </pc:spChg>
        <pc:spChg chg="mod">
          <ac:chgData name="Gerth Stølting Brodal" userId="04ef4784-6591-4f86-a140-f5c3b108582a" providerId="ADAL" clId="{71CE672B-87A1-40BB-AEE0-119AE4F820BB}" dt="2022-01-29T13:07:16.034" v="104" actId="1076"/>
          <ac:spMkLst>
            <pc:docMk/>
            <pc:sldMk cId="3965123638" sldId="306"/>
            <ac:spMk id="5" creationId="{00000000-0000-0000-0000-000000000000}"/>
          </ac:spMkLst>
        </pc:spChg>
        <pc:picChg chg="mod">
          <ac:chgData name="Gerth Stølting Brodal" userId="04ef4784-6591-4f86-a140-f5c3b108582a" providerId="ADAL" clId="{71CE672B-87A1-40BB-AEE0-119AE4F820BB}" dt="2022-01-29T13:09:26.742" v="162" actId="14100"/>
          <ac:picMkLst>
            <pc:docMk/>
            <pc:sldMk cId="3965123638" sldId="306"/>
            <ac:picMk id="4" creationId="{00000000-0000-0000-0000-000000000000}"/>
          </ac:picMkLst>
        </pc:picChg>
        <pc:picChg chg="mod">
          <ac:chgData name="Gerth Stølting Brodal" userId="04ef4784-6591-4f86-a140-f5c3b108582a" providerId="ADAL" clId="{71CE672B-87A1-40BB-AEE0-119AE4F820BB}" dt="2022-01-29T13:07:16.034" v="104" actId="1076"/>
          <ac:picMkLst>
            <pc:docMk/>
            <pc:sldMk cId="3965123638" sldId="306"/>
            <ac:picMk id="7" creationId="{00000000-0000-0000-0000-000000000000}"/>
          </ac:picMkLst>
        </pc:picChg>
        <pc:picChg chg="add mod">
          <ac:chgData name="Gerth Stølting Brodal" userId="04ef4784-6591-4f86-a140-f5c3b108582a" providerId="ADAL" clId="{71CE672B-87A1-40BB-AEE0-119AE4F820BB}" dt="2022-01-29T13:09:19.367" v="160" actId="1076"/>
          <ac:picMkLst>
            <pc:docMk/>
            <pc:sldMk cId="3965123638" sldId="306"/>
            <ac:picMk id="8" creationId="{4A8DB693-6DB2-43FC-B8BF-52EC51AD9A4E}"/>
          </ac:picMkLst>
        </pc:picChg>
      </pc:sldChg>
      <pc:sldChg chg="modSp mod">
        <pc:chgData name="Gerth Stølting Brodal" userId="04ef4784-6591-4f86-a140-f5c3b108582a" providerId="ADAL" clId="{71CE672B-87A1-40BB-AEE0-119AE4F820BB}" dt="2022-01-29T13:25:38.227" v="208" actId="20577"/>
        <pc:sldMkLst>
          <pc:docMk/>
          <pc:sldMk cId="1706296215" sldId="314"/>
        </pc:sldMkLst>
        <pc:graphicFrameChg chg="modGraphic">
          <ac:chgData name="Gerth Stølting Brodal" userId="04ef4784-6591-4f86-a140-f5c3b108582a" providerId="ADAL" clId="{71CE672B-87A1-40BB-AEE0-119AE4F820BB}" dt="2022-01-29T13:25:38.227" v="208" actId="20577"/>
          <ac:graphicFrameMkLst>
            <pc:docMk/>
            <pc:sldMk cId="1706296215" sldId="314"/>
            <ac:graphicFrameMk id="8" creationId="{00000000-0000-0000-0000-000000000000}"/>
          </ac:graphicFrameMkLst>
        </pc:graphicFrameChg>
      </pc:sldChg>
      <pc:sldChg chg="modNotesTx">
        <pc:chgData name="Gerth Stølting Brodal" userId="04ef4784-6591-4f86-a140-f5c3b108582a" providerId="ADAL" clId="{71CE672B-87A1-40BB-AEE0-119AE4F820BB}" dt="2022-01-29T13:28:20.719" v="266" actId="313"/>
        <pc:sldMkLst>
          <pc:docMk/>
          <pc:sldMk cId="615916609" sldId="320"/>
        </pc:sldMkLst>
      </pc:sldChg>
      <pc:sldChg chg="modSp mod">
        <pc:chgData name="Gerth Stølting Brodal" userId="04ef4784-6591-4f86-a140-f5c3b108582a" providerId="ADAL" clId="{71CE672B-87A1-40BB-AEE0-119AE4F820BB}" dt="2022-01-29T12:56:31.645" v="7" actId="20577"/>
        <pc:sldMkLst>
          <pc:docMk/>
          <pc:sldMk cId="3427877334" sldId="323"/>
        </pc:sldMkLst>
        <pc:spChg chg="mod">
          <ac:chgData name="Gerth Stølting Brodal" userId="04ef4784-6591-4f86-a140-f5c3b108582a" providerId="ADAL" clId="{71CE672B-87A1-40BB-AEE0-119AE4F820BB}" dt="2022-01-29T12:56:31.645" v="7" actId="20577"/>
          <ac:spMkLst>
            <pc:docMk/>
            <pc:sldMk cId="3427877334" sldId="323"/>
            <ac:spMk id="2" creationId="{00000000-0000-0000-0000-000000000000}"/>
          </ac:spMkLst>
        </pc:spChg>
      </pc:sldChg>
      <pc:sldChg chg="addSp delSp modSp mod">
        <pc:chgData name="Gerth Stølting Brodal" userId="04ef4784-6591-4f86-a140-f5c3b108582a" providerId="ADAL" clId="{71CE672B-87A1-40BB-AEE0-119AE4F820BB}" dt="2022-01-29T13:23:50.769" v="207" actId="1036"/>
        <pc:sldMkLst>
          <pc:docMk/>
          <pc:sldMk cId="309929601" sldId="324"/>
        </pc:sldMkLst>
        <pc:picChg chg="del">
          <ac:chgData name="Gerth Stølting Brodal" userId="04ef4784-6591-4f86-a140-f5c3b108582a" providerId="ADAL" clId="{71CE672B-87A1-40BB-AEE0-119AE4F820BB}" dt="2022-01-29T13:21:02.714" v="183" actId="478"/>
          <ac:picMkLst>
            <pc:docMk/>
            <pc:sldMk cId="309929601" sldId="324"/>
            <ac:picMk id="5" creationId="{00000000-0000-0000-0000-000000000000}"/>
          </ac:picMkLst>
        </pc:picChg>
        <pc:picChg chg="add mod modCrop">
          <ac:chgData name="Gerth Stølting Brodal" userId="04ef4784-6591-4f86-a140-f5c3b108582a" providerId="ADAL" clId="{71CE672B-87A1-40BB-AEE0-119AE4F820BB}" dt="2022-01-29T13:23:50.769" v="207" actId="1036"/>
          <ac:picMkLst>
            <pc:docMk/>
            <pc:sldMk cId="309929601" sldId="324"/>
            <ac:picMk id="6" creationId="{A8CD1AE5-BC61-4529-AA7D-7C1257C4BC18}"/>
          </ac:picMkLst>
        </pc:picChg>
        <pc:picChg chg="add mod modCrop">
          <ac:chgData name="Gerth Stølting Brodal" userId="04ef4784-6591-4f86-a140-f5c3b108582a" providerId="ADAL" clId="{71CE672B-87A1-40BB-AEE0-119AE4F820BB}" dt="2022-01-29T13:23:50.769" v="207" actId="1036"/>
          <ac:picMkLst>
            <pc:docMk/>
            <pc:sldMk cId="309929601" sldId="324"/>
            <ac:picMk id="7" creationId="{4BA79B1B-F44E-4869-A330-5A9526D092F4}"/>
          </ac:picMkLst>
        </pc:picChg>
      </pc:sldChg>
      <pc:sldChg chg="addSp delSp modSp mod setBg modNotesTx">
        <pc:chgData name="Gerth Stølting Brodal" userId="04ef4784-6591-4f86-a140-f5c3b108582a" providerId="ADAL" clId="{71CE672B-87A1-40BB-AEE0-119AE4F820BB}" dt="2022-01-29T14:28:48.924" v="669" actId="1035"/>
        <pc:sldMkLst>
          <pc:docMk/>
          <pc:sldMk cId="3115951394" sldId="325"/>
        </pc:sldMkLst>
        <pc:spChg chg="mod">
          <ac:chgData name="Gerth Stølting Brodal" userId="04ef4784-6591-4f86-a140-f5c3b108582a" providerId="ADAL" clId="{71CE672B-87A1-40BB-AEE0-119AE4F820BB}" dt="2022-01-29T14:28:48.924" v="669" actId="1035"/>
          <ac:spMkLst>
            <pc:docMk/>
            <pc:sldMk cId="3115951394" sldId="325"/>
            <ac:spMk id="2" creationId="{00000000-0000-0000-0000-000000000000}"/>
          </ac:spMkLst>
        </pc:spChg>
        <pc:spChg chg="mod ord">
          <ac:chgData name="Gerth Stølting Brodal" userId="04ef4784-6591-4f86-a140-f5c3b108582a" providerId="ADAL" clId="{71CE672B-87A1-40BB-AEE0-119AE4F820BB}" dt="2022-01-29T13:18:46.417" v="180" actId="26606"/>
          <ac:spMkLst>
            <pc:docMk/>
            <pc:sldMk cId="3115951394" sldId="325"/>
            <ac:spMk id="5" creationId="{00000000-0000-0000-0000-000000000000}"/>
          </ac:spMkLst>
        </pc:spChg>
        <pc:spChg chg="add mod">
          <ac:chgData name="Gerth Stølting Brodal" userId="04ef4784-6591-4f86-a140-f5c3b108582a" providerId="ADAL" clId="{71CE672B-87A1-40BB-AEE0-119AE4F820BB}" dt="2022-01-29T14:23:52.568" v="614" actId="1076"/>
          <ac:spMkLst>
            <pc:docMk/>
            <pc:sldMk cId="3115951394" sldId="325"/>
            <ac:spMk id="7" creationId="{9EE0A2FC-45F6-472F-84FC-B057B7D4B6D2}"/>
          </ac:spMkLst>
        </pc:spChg>
        <pc:spChg chg="add del mod">
          <ac:chgData name="Gerth Stølting Brodal" userId="04ef4784-6591-4f86-a140-f5c3b108582a" providerId="ADAL" clId="{71CE672B-87A1-40BB-AEE0-119AE4F820BB}" dt="2022-01-29T14:23:38.492" v="612" actId="478"/>
          <ac:spMkLst>
            <pc:docMk/>
            <pc:sldMk cId="3115951394" sldId="325"/>
            <ac:spMk id="8" creationId="{FC9A1AAB-2190-42A0-95B2-A3BA0F822E4E}"/>
          </ac:spMkLst>
        </pc:spChg>
        <pc:spChg chg="add del">
          <ac:chgData name="Gerth Stølting Brodal" userId="04ef4784-6591-4f86-a140-f5c3b108582a" providerId="ADAL" clId="{71CE672B-87A1-40BB-AEE0-119AE4F820BB}" dt="2022-01-29T14:22:40.195" v="603" actId="478"/>
          <ac:spMkLst>
            <pc:docMk/>
            <pc:sldMk cId="3115951394" sldId="325"/>
            <ac:spMk id="9" creationId="{FA62ED62-8EEC-4693-8653-EDA7F075F047}"/>
          </ac:spMkLst>
        </pc:spChg>
        <pc:spChg chg="add del">
          <ac:chgData name="Gerth Stølting Brodal" userId="04ef4784-6591-4f86-a140-f5c3b108582a" providerId="ADAL" clId="{71CE672B-87A1-40BB-AEE0-119AE4F820BB}" dt="2022-01-29T14:23:14.057" v="605" actId="11529"/>
          <ac:spMkLst>
            <pc:docMk/>
            <pc:sldMk cId="3115951394" sldId="325"/>
            <ac:spMk id="10" creationId="{F6EF9D8B-C8B7-4301-A2C1-FD3D1825DA1E}"/>
          </ac:spMkLst>
        </pc:spChg>
        <pc:spChg chg="add del">
          <ac:chgData name="Gerth Stølting Brodal" userId="04ef4784-6591-4f86-a140-f5c3b108582a" providerId="ADAL" clId="{71CE672B-87A1-40BB-AEE0-119AE4F820BB}" dt="2022-01-29T13:18:42.726" v="174" actId="26606"/>
          <ac:spMkLst>
            <pc:docMk/>
            <pc:sldMk cId="3115951394" sldId="325"/>
            <ac:spMk id="11" creationId="{FF9B822F-893E-44C8-963C-64F50ACECBB2}"/>
          </ac:spMkLst>
        </pc:spChg>
        <pc:spChg chg="add del">
          <ac:chgData name="Gerth Stølting Brodal" userId="04ef4784-6591-4f86-a140-f5c3b108582a" providerId="ADAL" clId="{71CE672B-87A1-40BB-AEE0-119AE4F820BB}" dt="2022-01-29T13:18:42.726" v="174" actId="26606"/>
          <ac:spMkLst>
            <pc:docMk/>
            <pc:sldMk cId="3115951394" sldId="325"/>
            <ac:spMk id="13" creationId="{EBF87945-A001-489F-9D9B-7D9435F0B9CA}"/>
          </ac:spMkLst>
        </pc:spChg>
        <pc:spChg chg="add del">
          <ac:chgData name="Gerth Stølting Brodal" userId="04ef4784-6591-4f86-a140-f5c3b108582a" providerId="ADAL" clId="{71CE672B-87A1-40BB-AEE0-119AE4F820BB}" dt="2022-01-29T13:18:44.260" v="176" actId="26606"/>
          <ac:spMkLst>
            <pc:docMk/>
            <pc:sldMk cId="3115951394" sldId="325"/>
            <ac:spMk id="15" creationId="{2E94A4F7-38E4-45EA-8E2E-CE1B5766B4F1}"/>
          </ac:spMkLst>
        </pc:spChg>
        <pc:spChg chg="add del">
          <ac:chgData name="Gerth Stølting Brodal" userId="04ef4784-6591-4f86-a140-f5c3b108582a" providerId="ADAL" clId="{71CE672B-87A1-40BB-AEE0-119AE4F820BB}" dt="2022-01-29T13:18:44.260" v="176" actId="26606"/>
          <ac:spMkLst>
            <pc:docMk/>
            <pc:sldMk cId="3115951394" sldId="325"/>
            <ac:spMk id="16" creationId="{05C7EBC3-4672-4DAB-81C2-58661FAFAED6}"/>
          </ac:spMkLst>
        </pc:spChg>
        <pc:spChg chg="add del">
          <ac:chgData name="Gerth Stølting Brodal" userId="04ef4784-6591-4f86-a140-f5c3b108582a" providerId="ADAL" clId="{71CE672B-87A1-40BB-AEE0-119AE4F820BB}" dt="2022-01-29T13:18:44.260" v="176" actId="26606"/>
          <ac:spMkLst>
            <pc:docMk/>
            <pc:sldMk cId="3115951394" sldId="325"/>
            <ac:spMk id="17" creationId="{40BF962F-4C6F-461E-86F2-C43F56CC939B}"/>
          </ac:spMkLst>
        </pc:spChg>
        <pc:spChg chg="add del">
          <ac:chgData name="Gerth Stølting Brodal" userId="04ef4784-6591-4f86-a140-f5c3b108582a" providerId="ADAL" clId="{71CE672B-87A1-40BB-AEE0-119AE4F820BB}" dt="2022-01-29T13:18:45.146" v="178" actId="26606"/>
          <ac:spMkLst>
            <pc:docMk/>
            <pc:sldMk cId="3115951394" sldId="325"/>
            <ac:spMk id="19" creationId="{73DE2CFE-42F2-48F0-8706-5264E012B10C}"/>
          </ac:spMkLst>
        </pc:spChg>
        <pc:spChg chg="add del">
          <ac:chgData name="Gerth Stølting Brodal" userId="04ef4784-6591-4f86-a140-f5c3b108582a" providerId="ADAL" clId="{71CE672B-87A1-40BB-AEE0-119AE4F820BB}" dt="2022-01-29T13:18:46.417" v="180" actId="26606"/>
          <ac:spMkLst>
            <pc:docMk/>
            <pc:sldMk cId="3115951394" sldId="325"/>
            <ac:spMk id="21" creationId="{B5FA7C47-B7C1-4D2E-AB49-ED23BA34BA83}"/>
          </ac:spMkLst>
        </pc:spChg>
        <pc:spChg chg="add del">
          <ac:chgData name="Gerth Stølting Brodal" userId="04ef4784-6591-4f86-a140-f5c3b108582a" providerId="ADAL" clId="{71CE672B-87A1-40BB-AEE0-119AE4F820BB}" dt="2022-01-29T13:18:46.417" v="180" actId="26606"/>
          <ac:spMkLst>
            <pc:docMk/>
            <pc:sldMk cId="3115951394" sldId="325"/>
            <ac:spMk id="22" creationId="{596EE156-ABF1-4329-A6BA-03B4254E0877}"/>
          </ac:spMkLst>
        </pc:spChg>
        <pc:spChg chg="add del">
          <ac:chgData name="Gerth Stølting Brodal" userId="04ef4784-6591-4f86-a140-f5c3b108582a" providerId="ADAL" clId="{71CE672B-87A1-40BB-AEE0-119AE4F820BB}" dt="2022-01-29T13:18:46.417" v="180" actId="26606"/>
          <ac:spMkLst>
            <pc:docMk/>
            <pc:sldMk cId="3115951394" sldId="325"/>
            <ac:spMk id="23" creationId="{19B9933F-AAB3-444A-8BB5-9CA194A8BC63}"/>
          </ac:spMkLst>
        </pc:spChg>
        <pc:spChg chg="add del">
          <ac:chgData name="Gerth Stølting Brodal" userId="04ef4784-6591-4f86-a140-f5c3b108582a" providerId="ADAL" clId="{71CE672B-87A1-40BB-AEE0-119AE4F820BB}" dt="2022-01-29T13:18:46.417" v="180" actId="26606"/>
          <ac:spMkLst>
            <pc:docMk/>
            <pc:sldMk cId="3115951394" sldId="325"/>
            <ac:spMk id="24" creationId="{7D20183A-0B1D-4A1F-89B1-ADBEDBC6E54E}"/>
          </ac:spMkLst>
        </pc:spChg>
        <pc:spChg chg="add del">
          <ac:chgData name="Gerth Stølting Brodal" userId="04ef4784-6591-4f86-a140-f5c3b108582a" providerId="ADAL" clId="{71CE672B-87A1-40BB-AEE0-119AE4F820BB}" dt="2022-01-29T13:18:46.417" v="180" actId="26606"/>
          <ac:spMkLst>
            <pc:docMk/>
            <pc:sldMk cId="3115951394" sldId="325"/>
            <ac:spMk id="25" creationId="{131031D3-26CD-4214-A9A4-5857EFA15A0C}"/>
          </ac:spMkLst>
        </pc:spChg>
        <pc:picChg chg="del">
          <ac:chgData name="Gerth Stølting Brodal" userId="04ef4784-6591-4f86-a140-f5c3b108582a" providerId="ADAL" clId="{71CE672B-87A1-40BB-AEE0-119AE4F820BB}" dt="2022-01-29T13:17:56.292" v="163" actId="478"/>
          <ac:picMkLst>
            <pc:docMk/>
            <pc:sldMk cId="3115951394" sldId="325"/>
            <ac:picMk id="3" creationId="{00000000-0000-0000-0000-000000000000}"/>
          </ac:picMkLst>
        </pc:picChg>
        <pc:picChg chg="add mod">
          <ac:chgData name="Gerth Stølting Brodal" userId="04ef4784-6591-4f86-a140-f5c3b108582a" providerId="ADAL" clId="{71CE672B-87A1-40BB-AEE0-119AE4F820BB}" dt="2022-01-29T13:18:48.877" v="182" actId="1076"/>
          <ac:picMkLst>
            <pc:docMk/>
            <pc:sldMk cId="3115951394" sldId="325"/>
            <ac:picMk id="6" creationId="{39ABCEFA-F3E4-45FE-9104-041B85892E2D}"/>
          </ac:picMkLst>
        </pc:picChg>
      </pc:sldChg>
      <pc:sldChg chg="addSp delSp modSp mod">
        <pc:chgData name="Gerth Stølting Brodal" userId="04ef4784-6591-4f86-a140-f5c3b108582a" providerId="ADAL" clId="{71CE672B-87A1-40BB-AEE0-119AE4F820BB}" dt="2022-01-29T13:08:51.067" v="154" actId="1076"/>
        <pc:sldMkLst>
          <pc:docMk/>
          <pc:sldMk cId="2180986456" sldId="328"/>
        </pc:sldMkLst>
        <pc:spChg chg="mod">
          <ac:chgData name="Gerth Stølting Brodal" userId="04ef4784-6591-4f86-a140-f5c3b108582a" providerId="ADAL" clId="{71CE672B-87A1-40BB-AEE0-119AE4F820BB}" dt="2022-01-29T13:01:52.879" v="40" actId="20577"/>
          <ac:spMkLst>
            <pc:docMk/>
            <pc:sldMk cId="2180986456" sldId="328"/>
            <ac:spMk id="2" creationId="{00000000-0000-0000-0000-000000000000}"/>
          </ac:spMkLst>
        </pc:spChg>
        <pc:picChg chg="del">
          <ac:chgData name="Gerth Stølting Brodal" userId="04ef4784-6591-4f86-a140-f5c3b108582a" providerId="ADAL" clId="{71CE672B-87A1-40BB-AEE0-119AE4F820BB}" dt="2022-01-29T13:03:12.743" v="43" actId="478"/>
          <ac:picMkLst>
            <pc:docMk/>
            <pc:sldMk cId="2180986456" sldId="328"/>
            <ac:picMk id="3" creationId="{00000000-0000-0000-0000-000000000000}"/>
          </ac:picMkLst>
        </pc:picChg>
        <pc:picChg chg="add mod">
          <ac:chgData name="Gerth Stølting Brodal" userId="04ef4784-6591-4f86-a140-f5c3b108582a" providerId="ADAL" clId="{71CE672B-87A1-40BB-AEE0-119AE4F820BB}" dt="2022-01-29T13:08:51.067" v="154" actId="1076"/>
          <ac:picMkLst>
            <pc:docMk/>
            <pc:sldMk cId="2180986456" sldId="328"/>
            <ac:picMk id="5" creationId="{59CF0FA7-DF67-4E46-95E0-D08EF63849B4}"/>
          </ac:picMkLst>
        </pc:picChg>
      </pc:sldChg>
      <pc:sldChg chg="modSp mod">
        <pc:chgData name="Gerth Stølting Brodal" userId="04ef4784-6591-4f86-a140-f5c3b108582a" providerId="ADAL" clId="{71CE672B-87A1-40BB-AEE0-119AE4F820BB}" dt="2022-01-29T13:55:44.466" v="322" actId="20577"/>
        <pc:sldMkLst>
          <pc:docMk/>
          <pc:sldMk cId="1032111732" sldId="342"/>
        </pc:sldMkLst>
        <pc:spChg chg="mod">
          <ac:chgData name="Gerth Stølting Brodal" userId="04ef4784-6591-4f86-a140-f5c3b108582a" providerId="ADAL" clId="{71CE672B-87A1-40BB-AEE0-119AE4F820BB}" dt="2022-01-29T13:55:44.466" v="322" actId="20577"/>
          <ac:spMkLst>
            <pc:docMk/>
            <pc:sldMk cId="1032111732" sldId="342"/>
            <ac:spMk id="3" creationId="{00000000-0000-0000-0000-000000000000}"/>
          </ac:spMkLst>
        </pc:spChg>
      </pc:sldChg>
      <pc:sldChg chg="addSp delSp modSp mod">
        <pc:chgData name="Gerth Stølting Brodal" userId="04ef4784-6591-4f86-a140-f5c3b108582a" providerId="ADAL" clId="{71CE672B-87A1-40BB-AEE0-119AE4F820BB}" dt="2022-01-29T13:37:48.714" v="295" actId="1076"/>
        <pc:sldMkLst>
          <pc:docMk/>
          <pc:sldMk cId="3891098839" sldId="350"/>
        </pc:sldMkLst>
        <pc:spChg chg="mod">
          <ac:chgData name="Gerth Stølting Brodal" userId="04ef4784-6591-4f86-a140-f5c3b108582a" providerId="ADAL" clId="{71CE672B-87A1-40BB-AEE0-119AE4F820BB}" dt="2022-01-29T13:37:03.107" v="287" actId="14100"/>
          <ac:spMkLst>
            <pc:docMk/>
            <pc:sldMk cId="3891098839" sldId="350"/>
            <ac:spMk id="2" creationId="{00000000-0000-0000-0000-000000000000}"/>
          </ac:spMkLst>
        </pc:spChg>
        <pc:spChg chg="mod">
          <ac:chgData name="Gerth Stølting Brodal" userId="04ef4784-6591-4f86-a140-f5c3b108582a" providerId="ADAL" clId="{71CE672B-87A1-40BB-AEE0-119AE4F820BB}" dt="2022-01-29T13:37:27.619" v="293" actId="1076"/>
          <ac:spMkLst>
            <pc:docMk/>
            <pc:sldMk cId="3891098839" sldId="350"/>
            <ac:spMk id="5" creationId="{00000000-0000-0000-0000-000000000000}"/>
          </ac:spMkLst>
        </pc:spChg>
        <pc:spChg chg="mod">
          <ac:chgData name="Gerth Stølting Brodal" userId="04ef4784-6591-4f86-a140-f5c3b108582a" providerId="ADAL" clId="{71CE672B-87A1-40BB-AEE0-119AE4F820BB}" dt="2022-01-29T13:37:48.714" v="295" actId="1076"/>
          <ac:spMkLst>
            <pc:docMk/>
            <pc:sldMk cId="3891098839" sldId="350"/>
            <ac:spMk id="6" creationId="{00000000-0000-0000-0000-000000000000}"/>
          </ac:spMkLst>
        </pc:spChg>
        <pc:spChg chg="mod">
          <ac:chgData name="Gerth Stølting Brodal" userId="04ef4784-6591-4f86-a140-f5c3b108582a" providerId="ADAL" clId="{71CE672B-87A1-40BB-AEE0-119AE4F820BB}" dt="2022-01-29T13:37:38.330" v="294" actId="1076"/>
          <ac:spMkLst>
            <pc:docMk/>
            <pc:sldMk cId="3891098839" sldId="350"/>
            <ac:spMk id="7" creationId="{00000000-0000-0000-0000-000000000000}"/>
          </ac:spMkLst>
        </pc:spChg>
        <pc:picChg chg="add mod ord">
          <ac:chgData name="Gerth Stølting Brodal" userId="04ef4784-6591-4f86-a140-f5c3b108582a" providerId="ADAL" clId="{71CE672B-87A1-40BB-AEE0-119AE4F820BB}" dt="2022-01-29T13:37:22.470" v="292" actId="1076"/>
          <ac:picMkLst>
            <pc:docMk/>
            <pc:sldMk cId="3891098839" sldId="350"/>
            <ac:picMk id="4" creationId="{7719E828-4849-4ECF-A19D-7B0B8906FEB9}"/>
          </ac:picMkLst>
        </pc:picChg>
        <pc:picChg chg="del">
          <ac:chgData name="Gerth Stølting Brodal" userId="04ef4784-6591-4f86-a140-f5c3b108582a" providerId="ADAL" clId="{71CE672B-87A1-40BB-AEE0-119AE4F820BB}" dt="2022-01-29T13:37:09.271" v="289" actId="478"/>
          <ac:picMkLst>
            <pc:docMk/>
            <pc:sldMk cId="3891098839" sldId="350"/>
            <ac:picMk id="8" creationId="{00000000-0000-0000-0000-000000000000}"/>
          </ac:picMkLst>
        </pc:picChg>
      </pc:sldChg>
      <pc:sldChg chg="addSp delSp modSp mod delAnim modAnim">
        <pc:chgData name="Gerth Stølting Brodal" userId="04ef4784-6591-4f86-a140-f5c3b108582a" providerId="ADAL" clId="{71CE672B-87A1-40BB-AEE0-119AE4F820BB}" dt="2022-01-29T14:05:17.902" v="512" actId="1035"/>
        <pc:sldMkLst>
          <pc:docMk/>
          <pc:sldMk cId="578142215" sldId="351"/>
        </pc:sldMkLst>
        <pc:spChg chg="mod">
          <ac:chgData name="Gerth Stølting Brodal" userId="04ef4784-6591-4f86-a140-f5c3b108582a" providerId="ADAL" clId="{71CE672B-87A1-40BB-AEE0-119AE4F820BB}" dt="2022-01-29T14:02:41.858" v="455" actId="1036"/>
          <ac:spMkLst>
            <pc:docMk/>
            <pc:sldMk cId="578142215" sldId="351"/>
            <ac:spMk id="9" creationId="{00000000-0000-0000-0000-000000000000}"/>
          </ac:spMkLst>
        </pc:spChg>
        <pc:spChg chg="mod">
          <ac:chgData name="Gerth Stølting Brodal" userId="04ef4784-6591-4f86-a140-f5c3b108582a" providerId="ADAL" clId="{71CE672B-87A1-40BB-AEE0-119AE4F820BB}" dt="2022-01-29T14:02:41.858" v="455" actId="1036"/>
          <ac:spMkLst>
            <pc:docMk/>
            <pc:sldMk cId="578142215" sldId="351"/>
            <ac:spMk id="10" creationId="{00000000-0000-0000-0000-000000000000}"/>
          </ac:spMkLst>
        </pc:spChg>
        <pc:spChg chg="mod">
          <ac:chgData name="Gerth Stølting Brodal" userId="04ef4784-6591-4f86-a140-f5c3b108582a" providerId="ADAL" clId="{71CE672B-87A1-40BB-AEE0-119AE4F820BB}" dt="2022-01-29T14:02:55.268" v="456" actId="1076"/>
          <ac:spMkLst>
            <pc:docMk/>
            <pc:sldMk cId="578142215" sldId="351"/>
            <ac:spMk id="11" creationId="{00000000-0000-0000-0000-000000000000}"/>
          </ac:spMkLst>
        </pc:spChg>
        <pc:spChg chg="mod">
          <ac:chgData name="Gerth Stølting Brodal" userId="04ef4784-6591-4f86-a140-f5c3b108582a" providerId="ADAL" clId="{71CE672B-87A1-40BB-AEE0-119AE4F820BB}" dt="2022-01-29T14:03:05.319" v="469" actId="1035"/>
          <ac:spMkLst>
            <pc:docMk/>
            <pc:sldMk cId="578142215" sldId="351"/>
            <ac:spMk id="12"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3" creationId="{00000000-0000-0000-0000-000000000000}"/>
          </ac:spMkLst>
        </pc:spChg>
        <pc:spChg chg="del">
          <ac:chgData name="Gerth Stølting Brodal" userId="04ef4784-6591-4f86-a140-f5c3b108582a" providerId="ADAL" clId="{71CE672B-87A1-40BB-AEE0-119AE4F820BB}" dt="2022-01-29T14:03:12.814" v="470" actId="478"/>
          <ac:spMkLst>
            <pc:docMk/>
            <pc:sldMk cId="578142215" sldId="351"/>
            <ac:spMk id="14" creationId="{00000000-0000-0000-0000-000000000000}"/>
          </ac:spMkLst>
        </pc:spChg>
        <pc:spChg chg="mod">
          <ac:chgData name="Gerth Stølting Brodal" userId="04ef4784-6591-4f86-a140-f5c3b108582a" providerId="ADAL" clId="{71CE672B-87A1-40BB-AEE0-119AE4F820BB}" dt="2022-01-29T14:01:37.734" v="371" actId="1038"/>
          <ac:spMkLst>
            <pc:docMk/>
            <pc:sldMk cId="578142215" sldId="351"/>
            <ac:spMk id="17" creationId="{00000000-0000-0000-0000-000000000000}"/>
          </ac:spMkLst>
        </pc:spChg>
        <pc:spChg chg="mod">
          <ac:chgData name="Gerth Stølting Brodal" userId="04ef4784-6591-4f86-a140-f5c3b108582a" providerId="ADAL" clId="{71CE672B-87A1-40BB-AEE0-119AE4F820BB}" dt="2022-01-29T14:04:57.040" v="498" actId="14100"/>
          <ac:spMkLst>
            <pc:docMk/>
            <pc:sldMk cId="578142215" sldId="351"/>
            <ac:spMk id="18" creationId="{00000000-0000-0000-0000-000000000000}"/>
          </ac:spMkLst>
        </pc:spChg>
        <pc:spChg chg="mod">
          <ac:chgData name="Gerth Stølting Brodal" userId="04ef4784-6591-4f86-a140-f5c3b108582a" providerId="ADAL" clId="{71CE672B-87A1-40BB-AEE0-119AE4F820BB}" dt="2022-01-29T14:03:16.776" v="472" actId="6549"/>
          <ac:spMkLst>
            <pc:docMk/>
            <pc:sldMk cId="578142215" sldId="351"/>
            <ac:spMk id="19" creationId="{00000000-0000-0000-0000-000000000000}"/>
          </ac:spMkLst>
        </pc:spChg>
        <pc:spChg chg="mod">
          <ac:chgData name="Gerth Stølting Brodal" userId="04ef4784-6591-4f86-a140-f5c3b108582a" providerId="ADAL" clId="{71CE672B-87A1-40BB-AEE0-119AE4F820BB}" dt="2022-01-29T14:04:45.919" v="497" actId="1038"/>
          <ac:spMkLst>
            <pc:docMk/>
            <pc:sldMk cId="578142215" sldId="351"/>
            <ac:spMk id="20" creationId="{00000000-0000-0000-0000-000000000000}"/>
          </ac:spMkLst>
        </pc:spChg>
        <pc:spChg chg="mod">
          <ac:chgData name="Gerth Stølting Brodal" userId="04ef4784-6591-4f86-a140-f5c3b108582a" providerId="ADAL" clId="{71CE672B-87A1-40BB-AEE0-119AE4F820BB}" dt="2022-01-29T14:05:17.902" v="512" actId="1035"/>
          <ac:spMkLst>
            <pc:docMk/>
            <pc:sldMk cId="578142215" sldId="351"/>
            <ac:spMk id="21" creationId="{00000000-0000-0000-0000-000000000000}"/>
          </ac:spMkLst>
        </pc:spChg>
        <pc:picChg chg="add del mod ord">
          <ac:chgData name="Gerth Stølting Brodal" userId="04ef4784-6591-4f86-a140-f5c3b108582a" providerId="ADAL" clId="{71CE672B-87A1-40BB-AEE0-119AE4F820BB}" dt="2022-01-29T14:01:59.368" v="414" actId="478"/>
          <ac:picMkLst>
            <pc:docMk/>
            <pc:sldMk cId="578142215" sldId="351"/>
            <ac:picMk id="4" creationId="{BB632C04-98A3-4008-B493-7AC507438ED4}"/>
          </ac:picMkLst>
        </pc:picChg>
        <pc:picChg chg="del">
          <ac:chgData name="Gerth Stølting Brodal" userId="04ef4784-6591-4f86-a140-f5c3b108582a" providerId="ADAL" clId="{71CE672B-87A1-40BB-AEE0-119AE4F820BB}" dt="2022-01-29T13:48:52.182" v="301" actId="478"/>
          <ac:picMkLst>
            <pc:docMk/>
            <pc:sldMk cId="578142215" sldId="351"/>
            <ac:picMk id="6" creationId="{00000000-0000-0000-0000-000000000000}"/>
          </ac:picMkLst>
        </pc:picChg>
        <pc:picChg chg="del">
          <ac:chgData name="Gerth Stølting Brodal" userId="04ef4784-6591-4f86-a140-f5c3b108582a" providerId="ADAL" clId="{71CE672B-87A1-40BB-AEE0-119AE4F820BB}" dt="2022-01-29T14:02:01.787" v="415" actId="478"/>
          <ac:picMkLst>
            <pc:docMk/>
            <pc:sldMk cId="578142215" sldId="351"/>
            <ac:picMk id="7" creationId="{00000000-0000-0000-0000-000000000000}"/>
          </ac:picMkLst>
        </pc:picChg>
        <pc:picChg chg="del">
          <ac:chgData name="Gerth Stølting Brodal" userId="04ef4784-6591-4f86-a140-f5c3b108582a" providerId="ADAL" clId="{71CE672B-87A1-40BB-AEE0-119AE4F820BB}" dt="2022-01-29T14:01:11.604" v="339" actId="478"/>
          <ac:picMkLst>
            <pc:docMk/>
            <pc:sldMk cId="578142215" sldId="351"/>
            <ac:picMk id="8" creationId="{00000000-0000-0000-0000-000000000000}"/>
          </ac:picMkLst>
        </pc:picChg>
        <pc:picChg chg="add mod ord modCrop">
          <ac:chgData name="Gerth Stølting Brodal" userId="04ef4784-6591-4f86-a140-f5c3b108582a" providerId="ADAL" clId="{71CE672B-87A1-40BB-AEE0-119AE4F820BB}" dt="2022-01-29T14:02:19.664" v="417" actId="1076"/>
          <ac:picMkLst>
            <pc:docMk/>
            <pc:sldMk cId="578142215" sldId="351"/>
            <ac:picMk id="15" creationId="{67216814-85EF-45EB-873F-FFF521A56150}"/>
          </ac:picMkLst>
        </pc:picChg>
        <pc:picChg chg="del">
          <ac:chgData name="Gerth Stølting Brodal" userId="04ef4784-6591-4f86-a140-f5c3b108582a" providerId="ADAL" clId="{71CE672B-87A1-40BB-AEE0-119AE4F820BB}" dt="2022-01-29T14:01:09.251" v="338" actId="478"/>
          <ac:picMkLst>
            <pc:docMk/>
            <pc:sldMk cId="578142215" sldId="351"/>
            <ac:picMk id="16" creationId="{00000000-0000-0000-0000-000000000000}"/>
          </ac:picMkLst>
        </pc:picChg>
        <pc:picChg chg="add mod ord modCrop">
          <ac:chgData name="Gerth Stølting Brodal" userId="04ef4784-6591-4f86-a140-f5c3b108582a" providerId="ADAL" clId="{71CE672B-87A1-40BB-AEE0-119AE4F820BB}" dt="2022-01-29T14:05:13.389" v="503" actId="1037"/>
          <ac:picMkLst>
            <pc:docMk/>
            <pc:sldMk cId="578142215" sldId="351"/>
            <ac:picMk id="23" creationId="{81CF9903-2A3A-4A5D-88C6-EC8D36028656}"/>
          </ac:picMkLst>
        </pc:picChg>
      </pc:sldChg>
      <pc:sldChg chg="modSp mod modNotesTx">
        <pc:chgData name="Gerth Stølting Brodal" userId="04ef4784-6591-4f86-a140-f5c3b108582a" providerId="ADAL" clId="{71CE672B-87A1-40BB-AEE0-119AE4F820BB}" dt="2022-01-29T14:09:55.550" v="540" actId="6549"/>
        <pc:sldMkLst>
          <pc:docMk/>
          <pc:sldMk cId="460586596" sldId="355"/>
        </pc:sldMkLst>
        <pc:spChg chg="mod">
          <ac:chgData name="Gerth Stølting Brodal" userId="04ef4784-6591-4f86-a140-f5c3b108582a" providerId="ADAL" clId="{71CE672B-87A1-40BB-AEE0-119AE4F820BB}" dt="2022-01-29T14:09:53.228" v="539" actId="27636"/>
          <ac:spMkLst>
            <pc:docMk/>
            <pc:sldMk cId="460586596" sldId="355"/>
            <ac:spMk id="7" creationId="{00000000-0000-0000-0000-000000000000}"/>
          </ac:spMkLst>
        </pc:spChg>
      </pc:sldChg>
      <pc:sldChg chg="modNotesTx">
        <pc:chgData name="Gerth Stølting Brodal" userId="04ef4784-6591-4f86-a140-f5c3b108582a" providerId="ADAL" clId="{71CE672B-87A1-40BB-AEE0-119AE4F820BB}" dt="2022-01-29T13:29:57.410" v="267" actId="20577"/>
        <pc:sldMkLst>
          <pc:docMk/>
          <pc:sldMk cId="1092964826" sldId="368"/>
        </pc:sldMkLst>
      </pc:sldChg>
    </pc:docChg>
  </pc:docChgLst>
  <pc:docChgLst>
    <pc:chgData name="Gerth Stølting" userId="04ef4784-6591-4f86-a140-f5c3b108582a" providerId="ADAL" clId="{4709CBD7-9132-441E-94CB-BFE8F60A71B0}"/>
    <pc:docChg chg="undo custSel modSld">
      <pc:chgData name="Gerth Stølting" userId="04ef4784-6591-4f86-a140-f5c3b108582a" providerId="ADAL" clId="{4709CBD7-9132-441E-94CB-BFE8F60A71B0}" dt="2022-11-19T15:44:03.408" v="579" actId="20577"/>
      <pc:docMkLst>
        <pc:docMk/>
      </pc:docMkLst>
      <pc:sldChg chg="addSp modSp mod">
        <pc:chgData name="Gerth Stølting" userId="04ef4784-6591-4f86-a140-f5c3b108582a" providerId="ADAL" clId="{4709CBD7-9132-441E-94CB-BFE8F60A71B0}" dt="2022-11-19T15:44:03.408" v="579" actId="20577"/>
        <pc:sldMkLst>
          <pc:docMk/>
          <pc:sldMk cId="1032111732" sldId="342"/>
        </pc:sldMkLst>
        <pc:spChg chg="mod">
          <ac:chgData name="Gerth Stølting" userId="04ef4784-6591-4f86-a140-f5c3b108582a" providerId="ADAL" clId="{4709CBD7-9132-441E-94CB-BFE8F60A71B0}" dt="2022-11-19T14:06:07.065" v="43" actId="20577"/>
          <ac:spMkLst>
            <pc:docMk/>
            <pc:sldMk cId="1032111732" sldId="342"/>
            <ac:spMk id="3" creationId="{00000000-0000-0000-0000-000000000000}"/>
          </ac:spMkLst>
        </pc:spChg>
        <pc:spChg chg="add mod">
          <ac:chgData name="Gerth Stølting" userId="04ef4784-6591-4f86-a140-f5c3b108582a" providerId="ADAL" clId="{4709CBD7-9132-441E-94CB-BFE8F60A71B0}" dt="2022-11-19T15:44:03.408" v="579" actId="20577"/>
          <ac:spMkLst>
            <pc:docMk/>
            <pc:sldMk cId="1032111732" sldId="342"/>
            <ac:spMk id="4" creationId="{FD27AB17-99F0-4224-B06E-9FCFEB9B79D8}"/>
          </ac:spMkLst>
        </pc:spChg>
      </pc:sldChg>
      <pc:sldChg chg="modSp mod">
        <pc:chgData name="Gerth Stølting" userId="04ef4784-6591-4f86-a140-f5c3b108582a" providerId="ADAL" clId="{4709CBD7-9132-441E-94CB-BFE8F60A71B0}" dt="2022-11-19T14:55:40.290" v="208" actId="14100"/>
        <pc:sldMkLst>
          <pc:docMk/>
          <pc:sldMk cId="2588609654" sldId="352"/>
        </pc:sldMkLst>
        <pc:spChg chg="mod">
          <ac:chgData name="Gerth Stølting" userId="04ef4784-6591-4f86-a140-f5c3b108582a" providerId="ADAL" clId="{4709CBD7-9132-441E-94CB-BFE8F60A71B0}" dt="2022-11-19T14:55:40.290" v="208" actId="14100"/>
          <ac:spMkLst>
            <pc:docMk/>
            <pc:sldMk cId="2588609654" sldId="352"/>
            <ac:spMk id="2" creationId="{00000000-0000-0000-0000-000000000000}"/>
          </ac:spMkLst>
        </pc:spChg>
      </pc:sldChg>
      <pc:sldChg chg="addSp delSp modSp mod modAnim modNotesTx">
        <pc:chgData name="Gerth Stølting" userId="04ef4784-6591-4f86-a140-f5c3b108582a" providerId="ADAL" clId="{4709CBD7-9132-441E-94CB-BFE8F60A71B0}" dt="2022-11-19T15:17:20.969" v="575" actId="20577"/>
        <pc:sldMkLst>
          <pc:docMk/>
          <pc:sldMk cId="3117942193" sldId="356"/>
        </pc:sldMkLst>
        <pc:spChg chg="mod">
          <ac:chgData name="Gerth Stølting" userId="04ef4784-6591-4f86-a140-f5c3b108582a" providerId="ADAL" clId="{4709CBD7-9132-441E-94CB-BFE8F60A71B0}" dt="2022-11-19T15:07:21.408" v="412" actId="113"/>
          <ac:spMkLst>
            <pc:docMk/>
            <pc:sldMk cId="3117942193" sldId="356"/>
            <ac:spMk id="2" creationId="{00000000-0000-0000-0000-000000000000}"/>
          </ac:spMkLst>
        </pc:spChg>
        <pc:spChg chg="add mod">
          <ac:chgData name="Gerth Stølting" userId="04ef4784-6591-4f86-a140-f5c3b108582a" providerId="ADAL" clId="{4709CBD7-9132-441E-94CB-BFE8F60A71B0}" dt="2022-11-19T15:02:48.166" v="357" actId="1036"/>
          <ac:spMkLst>
            <pc:docMk/>
            <pc:sldMk cId="3117942193" sldId="356"/>
            <ac:spMk id="17" creationId="{9BB57AC0-02F5-448C-B5F2-D124BEEC2ABA}"/>
          </ac:spMkLst>
        </pc:spChg>
        <pc:spChg chg="add mod">
          <ac:chgData name="Gerth Stølting" userId="04ef4784-6591-4f86-a140-f5c3b108582a" providerId="ADAL" clId="{4709CBD7-9132-441E-94CB-BFE8F60A71B0}" dt="2022-11-19T15:02:48.166" v="357" actId="1036"/>
          <ac:spMkLst>
            <pc:docMk/>
            <pc:sldMk cId="3117942193" sldId="356"/>
            <ac:spMk id="19" creationId="{049596C2-C9E0-41E4-8E45-0E955E1607E5}"/>
          </ac:spMkLst>
        </pc:spChg>
        <pc:spChg chg="add del mod">
          <ac:chgData name="Gerth Stølting" userId="04ef4784-6591-4f86-a140-f5c3b108582a" providerId="ADAL" clId="{4709CBD7-9132-441E-94CB-BFE8F60A71B0}" dt="2022-11-19T15:01:41.884" v="315" actId="478"/>
          <ac:spMkLst>
            <pc:docMk/>
            <pc:sldMk cId="3117942193" sldId="356"/>
            <ac:spMk id="20" creationId="{7F582998-234A-4CA3-B97B-F740E1BB6E22}"/>
          </ac:spMkLst>
        </pc:spChg>
        <pc:spChg chg="add mod">
          <ac:chgData name="Gerth Stølting" userId="04ef4784-6591-4f86-a140-f5c3b108582a" providerId="ADAL" clId="{4709CBD7-9132-441E-94CB-BFE8F60A71B0}" dt="2022-11-19T15:13:09.757" v="417" actId="6549"/>
          <ac:spMkLst>
            <pc:docMk/>
            <pc:sldMk cId="3117942193" sldId="356"/>
            <ac:spMk id="21" creationId="{7BD2441B-0F83-464F-B20E-674D18A66A4B}"/>
          </ac:spMkLst>
        </pc:spChg>
        <pc:picChg chg="del">
          <ac:chgData name="Gerth Stølting" userId="04ef4784-6591-4f86-a140-f5c3b108582a" providerId="ADAL" clId="{4709CBD7-9132-441E-94CB-BFE8F60A71B0}" dt="2022-11-19T14:44:08.589" v="138" actId="478"/>
          <ac:picMkLst>
            <pc:docMk/>
            <pc:sldMk cId="3117942193" sldId="356"/>
            <ac:picMk id="4" creationId="{00000000-0000-0000-0000-000000000000}"/>
          </ac:picMkLst>
        </pc:picChg>
        <pc:picChg chg="del mod">
          <ac:chgData name="Gerth Stølting" userId="04ef4784-6591-4f86-a140-f5c3b108582a" providerId="ADAL" clId="{4709CBD7-9132-441E-94CB-BFE8F60A71B0}" dt="2022-11-19T14:43:51.173" v="133" actId="478"/>
          <ac:picMkLst>
            <pc:docMk/>
            <pc:sldMk cId="3117942193" sldId="356"/>
            <ac:picMk id="5" creationId="{00000000-0000-0000-0000-000000000000}"/>
          </ac:picMkLst>
        </pc:picChg>
        <pc:picChg chg="add del">
          <ac:chgData name="Gerth Stølting" userId="04ef4784-6591-4f86-a140-f5c3b108582a" providerId="ADAL" clId="{4709CBD7-9132-441E-94CB-BFE8F60A71B0}" dt="2022-11-19T14:43:47.184" v="131" actId="478"/>
          <ac:picMkLst>
            <pc:docMk/>
            <pc:sldMk cId="3117942193" sldId="356"/>
            <ac:picMk id="6" creationId="{CF051DCF-78BB-48C4-8370-014A505F2AD8}"/>
          </ac:picMkLst>
        </pc:picChg>
        <pc:picChg chg="add del mod">
          <ac:chgData name="Gerth Stølting" userId="04ef4784-6591-4f86-a140-f5c3b108582a" providerId="ADAL" clId="{4709CBD7-9132-441E-94CB-BFE8F60A71B0}" dt="2022-11-19T14:44:03.327" v="136" actId="478"/>
          <ac:picMkLst>
            <pc:docMk/>
            <pc:sldMk cId="3117942193" sldId="356"/>
            <ac:picMk id="8" creationId="{02E111A6-EFC6-41B1-BB98-18BD71DAE1B7}"/>
          </ac:picMkLst>
        </pc:picChg>
        <pc:picChg chg="add del mod">
          <ac:chgData name="Gerth Stølting" userId="04ef4784-6591-4f86-a140-f5c3b108582a" providerId="ADAL" clId="{4709CBD7-9132-441E-94CB-BFE8F60A71B0}" dt="2022-11-19T14:43:47.954" v="132" actId="478"/>
          <ac:picMkLst>
            <pc:docMk/>
            <pc:sldMk cId="3117942193" sldId="356"/>
            <ac:picMk id="10" creationId="{2E19A505-0C24-4D1D-A12C-201F6A26E384}"/>
          </ac:picMkLst>
        </pc:picChg>
        <pc:picChg chg="add del mod">
          <ac:chgData name="Gerth Stølting" userId="04ef4784-6591-4f86-a140-f5c3b108582a" providerId="ADAL" clId="{4709CBD7-9132-441E-94CB-BFE8F60A71B0}" dt="2022-11-19T14:43:44.825" v="130" actId="478"/>
          <ac:picMkLst>
            <pc:docMk/>
            <pc:sldMk cId="3117942193" sldId="356"/>
            <ac:picMk id="12" creationId="{C8B2EE51-7864-45CC-B2EF-AC10872EB0D8}"/>
          </ac:picMkLst>
        </pc:picChg>
        <pc:picChg chg="add mod">
          <ac:chgData name="Gerth Stølting" userId="04ef4784-6591-4f86-a140-f5c3b108582a" providerId="ADAL" clId="{4709CBD7-9132-441E-94CB-BFE8F60A71B0}" dt="2022-11-19T15:02:37.976" v="350" actId="1036"/>
          <ac:picMkLst>
            <pc:docMk/>
            <pc:sldMk cId="3117942193" sldId="356"/>
            <ac:picMk id="14" creationId="{5C78F56E-EEAC-4848-8B31-74581241FA52}"/>
          </ac:picMkLst>
        </pc:picChg>
        <pc:picChg chg="add mod">
          <ac:chgData name="Gerth Stølting" userId="04ef4784-6591-4f86-a140-f5c3b108582a" providerId="ADAL" clId="{4709CBD7-9132-441E-94CB-BFE8F60A71B0}" dt="2022-11-19T15:02:37.976" v="350" actId="1036"/>
          <ac:picMkLst>
            <pc:docMk/>
            <pc:sldMk cId="3117942193" sldId="356"/>
            <ac:picMk id="16" creationId="{C6E3D6ED-C7C1-4FEB-AB08-9D0753940AB0}"/>
          </ac:picMkLst>
        </pc:picChg>
      </pc:sldChg>
    </pc:docChg>
  </pc:docChgLst>
  <pc:docChgLst>
    <pc:chgData name="Gerth Stølting Brodal" userId="04ef4784-6591-4f86-a140-f5c3b108582a" providerId="ADAL" clId="{A48249F3-9EE3-4E1B-83C9-A1C2EF5205D6}"/>
    <pc:docChg chg="undo redo custSel addSld delSld modSld">
      <pc:chgData name="Gerth Stølting Brodal" userId="04ef4784-6591-4f86-a140-f5c3b108582a" providerId="ADAL" clId="{A48249F3-9EE3-4E1B-83C9-A1C2EF5205D6}" dt="2024-10-27T08:59:12.804" v="2516" actId="20577"/>
      <pc:docMkLst>
        <pc:docMk/>
      </pc:docMkLst>
      <pc:sldChg chg="modSp mod">
        <pc:chgData name="Gerth Stølting Brodal" userId="04ef4784-6591-4f86-a140-f5c3b108582a" providerId="ADAL" clId="{A48249F3-9EE3-4E1B-83C9-A1C2EF5205D6}" dt="2024-10-13T21:14:50.859" v="61" actId="1035"/>
        <pc:sldMkLst>
          <pc:docMk/>
          <pc:sldMk cId="2575270775" sldId="256"/>
        </pc:sldMkLst>
        <pc:spChg chg="mod">
          <ac:chgData name="Gerth Stølting Brodal" userId="04ef4784-6591-4f86-a140-f5c3b108582a" providerId="ADAL" clId="{A48249F3-9EE3-4E1B-83C9-A1C2EF5205D6}" dt="2024-10-13T21:14:50.859" v="61" actId="1035"/>
          <ac:spMkLst>
            <pc:docMk/>
            <pc:sldMk cId="2575270775" sldId="256"/>
            <ac:spMk id="2" creationId="{00000000-0000-0000-0000-000000000000}"/>
          </ac:spMkLst>
        </pc:spChg>
      </pc:sldChg>
      <pc:sldChg chg="addSp delSp modSp mod">
        <pc:chgData name="Gerth Stølting Brodal" userId="04ef4784-6591-4f86-a140-f5c3b108582a" providerId="ADAL" clId="{A48249F3-9EE3-4E1B-83C9-A1C2EF5205D6}" dt="2024-10-26T13:12:50.671" v="100" actId="1036"/>
        <pc:sldMkLst>
          <pc:docMk/>
          <pc:sldMk cId="2732955739" sldId="296"/>
        </pc:sldMkLst>
        <pc:spChg chg="del mod">
          <ac:chgData name="Gerth Stølting Brodal" userId="04ef4784-6591-4f86-a140-f5c3b108582a" providerId="ADAL" clId="{A48249F3-9EE3-4E1B-83C9-A1C2EF5205D6}" dt="2024-10-26T12:54:44.543" v="64" actId="478"/>
          <ac:spMkLst>
            <pc:docMk/>
            <pc:sldMk cId="2732955739" sldId="296"/>
            <ac:spMk id="10" creationId="{50035568-2C92-C7F4-3EF5-2C3A40E74D8B}"/>
          </ac:spMkLst>
        </pc:spChg>
        <pc:spChg chg="mod">
          <ac:chgData name="Gerth Stølting Brodal" userId="04ef4784-6591-4f86-a140-f5c3b108582a" providerId="ADAL" clId="{A48249F3-9EE3-4E1B-83C9-A1C2EF5205D6}" dt="2024-10-26T13:12:50.671" v="100" actId="1036"/>
          <ac:spMkLst>
            <pc:docMk/>
            <pc:sldMk cId="2732955739" sldId="296"/>
            <ac:spMk id="11" creationId="{00000000-0000-0000-0000-000000000000}"/>
          </ac:spMkLst>
        </pc:spChg>
        <pc:picChg chg="add mod">
          <ac:chgData name="Gerth Stølting Brodal" userId="04ef4784-6591-4f86-a140-f5c3b108582a" providerId="ADAL" clId="{A48249F3-9EE3-4E1B-83C9-A1C2EF5205D6}" dt="2024-10-26T13:12:44.841" v="90" actId="1036"/>
          <ac:picMkLst>
            <pc:docMk/>
            <pc:sldMk cId="2732955739" sldId="296"/>
            <ac:picMk id="5" creationId="{E07FACD6-734E-5F78-F176-5CCEA8C16A04}"/>
          </ac:picMkLst>
        </pc:picChg>
        <pc:picChg chg="del">
          <ac:chgData name="Gerth Stølting Brodal" userId="04ef4784-6591-4f86-a140-f5c3b108582a" providerId="ADAL" clId="{A48249F3-9EE3-4E1B-83C9-A1C2EF5205D6}" dt="2024-10-26T12:58:11.675" v="66" actId="478"/>
          <ac:picMkLst>
            <pc:docMk/>
            <pc:sldMk cId="2732955739" sldId="296"/>
            <ac:picMk id="6" creationId="{0DC1CE6E-A053-6B0B-6435-68088E75223D}"/>
          </ac:picMkLst>
        </pc:picChg>
        <pc:picChg chg="del">
          <ac:chgData name="Gerth Stølting Brodal" userId="04ef4784-6591-4f86-a140-f5c3b108582a" providerId="ADAL" clId="{A48249F3-9EE3-4E1B-83C9-A1C2EF5205D6}" dt="2024-10-26T12:59:15.799" v="72" actId="478"/>
          <ac:picMkLst>
            <pc:docMk/>
            <pc:sldMk cId="2732955739" sldId="296"/>
            <ac:picMk id="8" creationId="{FFC2247C-6749-A7AD-066B-68607CB0990A}"/>
          </ac:picMkLst>
        </pc:picChg>
        <pc:picChg chg="add mod">
          <ac:chgData name="Gerth Stølting Brodal" userId="04ef4784-6591-4f86-a140-f5c3b108582a" providerId="ADAL" clId="{A48249F3-9EE3-4E1B-83C9-A1C2EF5205D6}" dt="2024-10-26T12:59:23.341" v="74" actId="14100"/>
          <ac:picMkLst>
            <pc:docMk/>
            <pc:sldMk cId="2732955739" sldId="296"/>
            <ac:picMk id="9" creationId="{E9CA0706-4FCE-A7C5-CCF5-BB35FA6F90BB}"/>
          </ac:picMkLst>
        </pc:picChg>
      </pc:sldChg>
      <pc:sldChg chg="addSp delSp modSp mod">
        <pc:chgData name="Gerth Stølting Brodal" userId="04ef4784-6591-4f86-a140-f5c3b108582a" providerId="ADAL" clId="{A48249F3-9EE3-4E1B-83C9-A1C2EF5205D6}" dt="2024-10-26T13:17:30.512" v="123" actId="1035"/>
        <pc:sldMkLst>
          <pc:docMk/>
          <pc:sldMk cId="309929601" sldId="324"/>
        </pc:sldMkLst>
        <pc:picChg chg="del">
          <ac:chgData name="Gerth Stølting Brodal" userId="04ef4784-6591-4f86-a140-f5c3b108582a" providerId="ADAL" clId="{A48249F3-9EE3-4E1B-83C9-A1C2EF5205D6}" dt="2024-10-26T13:16:10.233" v="101" actId="478"/>
          <ac:picMkLst>
            <pc:docMk/>
            <pc:sldMk cId="309929601" sldId="324"/>
            <ac:picMk id="5" creationId="{24C3C661-C8E5-3BD1-6E92-E1369A70FE60}"/>
          </ac:picMkLst>
        </pc:picChg>
        <pc:picChg chg="add mod ord">
          <ac:chgData name="Gerth Stølting Brodal" userId="04ef4784-6591-4f86-a140-f5c3b108582a" providerId="ADAL" clId="{A48249F3-9EE3-4E1B-83C9-A1C2EF5205D6}" dt="2024-10-26T13:16:26.215" v="105" actId="1076"/>
          <ac:picMkLst>
            <pc:docMk/>
            <pc:sldMk cId="309929601" sldId="324"/>
            <ac:picMk id="6" creationId="{C91CC678-7A3E-5F50-E9FE-264C54B51C18}"/>
          </ac:picMkLst>
        </pc:picChg>
        <pc:picChg chg="mod">
          <ac:chgData name="Gerth Stølting Brodal" userId="04ef4784-6591-4f86-a140-f5c3b108582a" providerId="ADAL" clId="{A48249F3-9EE3-4E1B-83C9-A1C2EF5205D6}" dt="2024-10-26T13:17:30.512" v="123" actId="1035"/>
          <ac:picMkLst>
            <pc:docMk/>
            <pc:sldMk cId="309929601" sldId="324"/>
            <ac:picMk id="7" creationId="{4BA79B1B-F44E-4869-A330-5A9526D092F4}"/>
          </ac:picMkLst>
        </pc:picChg>
      </pc:sldChg>
      <pc:sldChg chg="modSp mod">
        <pc:chgData name="Gerth Stølting Brodal" userId="04ef4784-6591-4f86-a140-f5c3b108582a" providerId="ADAL" clId="{A48249F3-9EE3-4E1B-83C9-A1C2EF5205D6}" dt="2024-10-27T08:48:55.051" v="2480" actId="113"/>
        <pc:sldMkLst>
          <pc:docMk/>
          <pc:sldMk cId="3115951394" sldId="325"/>
        </pc:sldMkLst>
        <pc:spChg chg="mod">
          <ac:chgData name="Gerth Stølting Brodal" userId="04ef4784-6591-4f86-a140-f5c3b108582a" providerId="ADAL" clId="{A48249F3-9EE3-4E1B-83C9-A1C2EF5205D6}" dt="2024-10-27T08:48:55.051" v="2480" actId="113"/>
          <ac:spMkLst>
            <pc:docMk/>
            <pc:sldMk cId="3115951394" sldId="325"/>
            <ac:spMk id="7" creationId="{9EE0A2FC-45F6-472F-84FC-B057B7D4B6D2}"/>
          </ac:spMkLst>
        </pc:spChg>
      </pc:sldChg>
      <pc:sldChg chg="modNotesTx">
        <pc:chgData name="Gerth Stølting Brodal" userId="04ef4784-6591-4f86-a140-f5c3b108582a" providerId="ADAL" clId="{A48249F3-9EE3-4E1B-83C9-A1C2EF5205D6}" dt="2024-10-27T08:59:12.804" v="2516" actId="20577"/>
        <pc:sldMkLst>
          <pc:docMk/>
          <pc:sldMk cId="2542659022" sldId="334"/>
        </pc:sldMkLst>
      </pc:sldChg>
      <pc:sldChg chg="modSp modNotesTx">
        <pc:chgData name="Gerth Stølting Brodal" userId="04ef4784-6591-4f86-a140-f5c3b108582a" providerId="ADAL" clId="{A48249F3-9EE3-4E1B-83C9-A1C2EF5205D6}" dt="2024-10-27T08:50:09.434" v="2505" actId="20577"/>
        <pc:sldMkLst>
          <pc:docMk/>
          <pc:sldMk cId="2548786588" sldId="366"/>
        </pc:sldMkLst>
        <pc:spChg chg="mod">
          <ac:chgData name="Gerth Stølting Brodal" userId="04ef4784-6591-4f86-a140-f5c3b108582a" providerId="ADAL" clId="{A48249F3-9EE3-4E1B-83C9-A1C2EF5205D6}" dt="2024-10-27T08:50:02.117" v="2481" actId="20577"/>
          <ac:spMkLst>
            <pc:docMk/>
            <pc:sldMk cId="2548786588" sldId="366"/>
            <ac:spMk id="5" creationId="{00000000-0000-0000-0000-000000000000}"/>
          </ac:spMkLst>
        </pc:spChg>
      </pc:sldChg>
      <pc:sldChg chg="addSp delSp modSp new mod addAnim delAnim modAnim modShow modNotesTx">
        <pc:chgData name="Gerth Stølting Brodal" userId="04ef4784-6591-4f86-a140-f5c3b108582a" providerId="ADAL" clId="{A48249F3-9EE3-4E1B-83C9-A1C2EF5205D6}" dt="2024-10-27T08:42:10.091" v="2477" actId="20577"/>
        <pc:sldMkLst>
          <pc:docMk/>
          <pc:sldMk cId="3352293646" sldId="370"/>
        </pc:sldMkLst>
        <pc:spChg chg="mod">
          <ac:chgData name="Gerth Stølting Brodal" userId="04ef4784-6591-4f86-a140-f5c3b108582a" providerId="ADAL" clId="{A48249F3-9EE3-4E1B-83C9-A1C2EF5205D6}" dt="2024-10-26T19:18:08.729" v="1704" actId="1035"/>
          <ac:spMkLst>
            <pc:docMk/>
            <pc:sldMk cId="3352293646" sldId="370"/>
            <ac:spMk id="2" creationId="{A9EBCB9A-F381-D706-A38C-5165B6C32D0B}"/>
          </ac:spMkLst>
        </pc:spChg>
        <pc:spChg chg="mod">
          <ac:chgData name="Gerth Stølting Brodal" userId="04ef4784-6591-4f86-a140-f5c3b108582a" providerId="ADAL" clId="{A48249F3-9EE3-4E1B-83C9-A1C2EF5205D6}" dt="2024-10-27T08:35:09.565" v="2263" actId="1036"/>
          <ac:spMkLst>
            <pc:docMk/>
            <pc:sldMk cId="3352293646" sldId="370"/>
            <ac:spMk id="3" creationId="{38508D54-E3FF-11BB-99A8-1FC3A8CA0341}"/>
          </ac:spMkLst>
        </pc:spChg>
        <pc:spChg chg="add del mod">
          <ac:chgData name="Gerth Stølting Brodal" userId="04ef4784-6591-4f86-a140-f5c3b108582a" providerId="ADAL" clId="{A48249F3-9EE3-4E1B-83C9-A1C2EF5205D6}" dt="2024-10-27T08:18:42.155" v="2187" actId="478"/>
          <ac:spMkLst>
            <pc:docMk/>
            <pc:sldMk cId="3352293646" sldId="370"/>
            <ac:spMk id="4" creationId="{6C90E6FE-D6C9-F293-A1F7-2D4552D88D2B}"/>
          </ac:spMkLst>
        </pc:spChg>
        <pc:spChg chg="add mod">
          <ac:chgData name="Gerth Stølting Brodal" userId="04ef4784-6591-4f86-a140-f5c3b108582a" providerId="ADAL" clId="{A48249F3-9EE3-4E1B-83C9-A1C2EF5205D6}" dt="2024-10-26T19:18:08.729" v="1704" actId="1035"/>
          <ac:spMkLst>
            <pc:docMk/>
            <pc:sldMk cId="3352293646" sldId="370"/>
            <ac:spMk id="5" creationId="{EB1E6279-5B51-ACDF-A7D4-8C9779141DFA}"/>
          </ac:spMkLst>
        </pc:spChg>
        <pc:spChg chg="add del mod">
          <ac:chgData name="Gerth Stølting Brodal" userId="04ef4784-6591-4f86-a140-f5c3b108582a" providerId="ADAL" clId="{A48249F3-9EE3-4E1B-83C9-A1C2EF5205D6}" dt="2024-10-27T08:15:05.910" v="2132" actId="478"/>
          <ac:spMkLst>
            <pc:docMk/>
            <pc:sldMk cId="3352293646" sldId="370"/>
            <ac:spMk id="6" creationId="{CDFD7643-22B6-71C6-4F45-440F8B7895E5}"/>
          </ac:spMkLst>
        </pc:spChg>
        <pc:spChg chg="add del">
          <ac:chgData name="Gerth Stølting Brodal" userId="04ef4784-6591-4f86-a140-f5c3b108582a" providerId="ADAL" clId="{A48249F3-9EE3-4E1B-83C9-A1C2EF5205D6}" dt="2024-10-27T08:14:04.958" v="2121" actId="478"/>
          <ac:spMkLst>
            <pc:docMk/>
            <pc:sldMk cId="3352293646" sldId="370"/>
            <ac:spMk id="8" creationId="{324BF1FE-C008-71CA-5A97-70033B7DD187}"/>
          </ac:spMkLst>
        </pc:spChg>
        <pc:spChg chg="add mod">
          <ac:chgData name="Gerth Stølting Brodal" userId="04ef4784-6591-4f86-a140-f5c3b108582a" providerId="ADAL" clId="{A48249F3-9EE3-4E1B-83C9-A1C2EF5205D6}" dt="2024-10-27T08:26:26.853" v="2243" actId="1037"/>
          <ac:spMkLst>
            <pc:docMk/>
            <pc:sldMk cId="3352293646" sldId="370"/>
            <ac:spMk id="9" creationId="{99E4A96C-64D7-BF06-AF40-55450594C7A1}"/>
          </ac:spMkLst>
        </pc:spChg>
        <pc:spChg chg="add mod">
          <ac:chgData name="Gerth Stølting Brodal" userId="04ef4784-6591-4f86-a140-f5c3b108582a" providerId="ADAL" clId="{A48249F3-9EE3-4E1B-83C9-A1C2EF5205D6}" dt="2024-10-27T08:35:33.346" v="2278" actId="1036"/>
          <ac:spMkLst>
            <pc:docMk/>
            <pc:sldMk cId="3352293646" sldId="370"/>
            <ac:spMk id="10" creationId="{5AE35FCA-71AD-2EEB-A00E-CE7C2707FC1D}"/>
          </ac:spMkLst>
        </pc:spChg>
        <pc:spChg chg="add mod">
          <ac:chgData name="Gerth Stølting Brodal" userId="04ef4784-6591-4f86-a140-f5c3b108582a" providerId="ADAL" clId="{A48249F3-9EE3-4E1B-83C9-A1C2EF5205D6}" dt="2024-10-27T08:18:13.098" v="2183" actId="14100"/>
          <ac:spMkLst>
            <pc:docMk/>
            <pc:sldMk cId="3352293646" sldId="370"/>
            <ac:spMk id="14" creationId="{37F470AA-61DC-446A-A8AF-B01F01CA9279}"/>
          </ac:spMkLst>
        </pc:spChg>
        <pc:spChg chg="add del mod">
          <ac:chgData name="Gerth Stølting Brodal" userId="04ef4784-6591-4f86-a140-f5c3b108582a" providerId="ADAL" clId="{A48249F3-9EE3-4E1B-83C9-A1C2EF5205D6}" dt="2024-10-26T16:25:18.660" v="1106" actId="478"/>
          <ac:spMkLst>
            <pc:docMk/>
            <pc:sldMk cId="3352293646" sldId="370"/>
            <ac:spMk id="15" creationId="{DE5CB5D2-ADD7-A39F-2E94-13ECC7973260}"/>
          </ac:spMkLst>
        </pc:spChg>
        <pc:spChg chg="add mod">
          <ac:chgData name="Gerth Stølting Brodal" userId="04ef4784-6591-4f86-a140-f5c3b108582a" providerId="ADAL" clId="{A48249F3-9EE3-4E1B-83C9-A1C2EF5205D6}" dt="2024-10-27T08:17:48.059" v="2182" actId="1037"/>
          <ac:spMkLst>
            <pc:docMk/>
            <pc:sldMk cId="3352293646" sldId="370"/>
            <ac:spMk id="18" creationId="{BCE501E9-87C9-9701-7A46-714BA0392579}"/>
          </ac:spMkLst>
        </pc:spChg>
        <pc:graphicFrameChg chg="add del mod ord modGraphic">
          <ac:chgData name="Gerth Stølting Brodal" userId="04ef4784-6591-4f86-a140-f5c3b108582a" providerId="ADAL" clId="{A48249F3-9EE3-4E1B-83C9-A1C2EF5205D6}" dt="2024-10-26T19:20:09.289" v="1736" actId="20577"/>
          <ac:graphicFrameMkLst>
            <pc:docMk/>
            <pc:sldMk cId="3352293646" sldId="370"/>
            <ac:graphicFrameMk id="12" creationId="{7BB08BBF-9103-418E-AE68-02C34BBD79F3}"/>
          </ac:graphicFrameMkLst>
        </pc:graphicFrameChg>
        <pc:graphicFrameChg chg="add mod modGraphic">
          <ac:chgData name="Gerth Stølting Brodal" userId="04ef4784-6591-4f86-a140-f5c3b108582a" providerId="ADAL" clId="{A48249F3-9EE3-4E1B-83C9-A1C2EF5205D6}" dt="2024-10-27T08:18:40.055" v="2186"/>
          <ac:graphicFrameMkLst>
            <pc:docMk/>
            <pc:sldMk cId="3352293646" sldId="370"/>
            <ac:graphicFrameMk id="13" creationId="{1968B6E7-653C-ABE7-56F3-DC472404686B}"/>
          </ac:graphicFrameMkLst>
        </pc:graphicFrameChg>
        <pc:picChg chg="add mod">
          <ac:chgData name="Gerth Stølting Brodal" userId="04ef4784-6591-4f86-a140-f5c3b108582a" providerId="ADAL" clId="{A48249F3-9EE3-4E1B-83C9-A1C2EF5205D6}" dt="2024-10-26T19:18:20.259" v="1706" actId="1035"/>
          <ac:picMkLst>
            <pc:docMk/>
            <pc:sldMk cId="3352293646" sldId="370"/>
            <ac:picMk id="7" creationId="{C671DA5A-D536-083C-49FD-35659AC46967}"/>
          </ac:picMkLst>
        </pc:picChg>
        <pc:picChg chg="add del mod">
          <ac:chgData name="Gerth Stølting Brodal" userId="04ef4784-6591-4f86-a140-f5c3b108582a" providerId="ADAL" clId="{A48249F3-9EE3-4E1B-83C9-A1C2EF5205D6}" dt="2024-10-26T15:50:14.824" v="688" actId="478"/>
          <ac:picMkLst>
            <pc:docMk/>
            <pc:sldMk cId="3352293646" sldId="370"/>
            <ac:picMk id="9" creationId="{A66EDCEB-D1F1-8708-D33B-6C4B2A6E4C11}"/>
          </ac:picMkLst>
        </pc:picChg>
        <pc:picChg chg="add mod">
          <ac:chgData name="Gerth Stølting Brodal" userId="04ef4784-6591-4f86-a140-f5c3b108582a" providerId="ADAL" clId="{A48249F3-9EE3-4E1B-83C9-A1C2EF5205D6}" dt="2024-10-27T08:35:09.565" v="2263" actId="1036"/>
          <ac:picMkLst>
            <pc:docMk/>
            <pc:sldMk cId="3352293646" sldId="370"/>
            <ac:picMk id="19" creationId="{94DC24CC-26EF-0E22-BAC8-E7C24B4C6265}"/>
          </ac:picMkLst>
        </pc:picChg>
        <pc:cxnChg chg="add del mod">
          <ac:chgData name="Gerth Stølting Brodal" userId="04ef4784-6591-4f86-a140-f5c3b108582a" providerId="ADAL" clId="{A48249F3-9EE3-4E1B-83C9-A1C2EF5205D6}" dt="2024-10-26T16:25:21.847" v="1107" actId="478"/>
          <ac:cxnSpMkLst>
            <pc:docMk/>
            <pc:sldMk cId="3352293646" sldId="370"/>
            <ac:cxnSpMk id="16" creationId="{13464F17-1FCD-47F0-CBEB-4311BAAF9049}"/>
          </ac:cxnSpMkLst>
        </pc:cxnChg>
      </pc:sldChg>
      <pc:sldChg chg="new del">
        <pc:chgData name="Gerth Stølting Brodal" userId="04ef4784-6591-4f86-a140-f5c3b108582a" providerId="ADAL" clId="{A48249F3-9EE3-4E1B-83C9-A1C2EF5205D6}" dt="2024-10-26T15:30:32.681" v="569" actId="680"/>
        <pc:sldMkLst>
          <pc:docMk/>
          <pc:sldMk cId="417497444" sldId="371"/>
        </pc:sldMkLst>
      </pc:sldChg>
    </pc:docChg>
  </pc:docChgLst>
  <pc:docChgLst>
    <pc:chgData name="Gerth Stølting Brodal" userId="04ef4784-6591-4f86-a140-f5c3b108582a" providerId="ADAL" clId="{579B8F14-3FA3-429D-8E32-632615DC74B0}"/>
    <pc:docChg chg="undo custSel addSld modSld">
      <pc:chgData name="Gerth Stølting Brodal" userId="04ef4784-6591-4f86-a140-f5c3b108582a" providerId="ADAL" clId="{579B8F14-3FA3-429D-8E32-632615DC74B0}" dt="2023-03-29T09:27:00.118" v="1007" actId="113"/>
      <pc:docMkLst>
        <pc:docMk/>
      </pc:docMkLst>
      <pc:sldChg chg="modSp mod">
        <pc:chgData name="Gerth Stølting Brodal" userId="04ef4784-6591-4f86-a140-f5c3b108582a" providerId="ADAL" clId="{579B8F14-3FA3-429D-8E32-632615DC74B0}" dt="2023-03-29T09:27:00.118" v="1007" actId="113"/>
        <pc:sldMkLst>
          <pc:docMk/>
          <pc:sldMk cId="2575270775" sldId="256"/>
        </pc:sldMkLst>
        <pc:spChg chg="mod">
          <ac:chgData name="Gerth Stølting Brodal" userId="04ef4784-6591-4f86-a140-f5c3b108582a" providerId="ADAL" clId="{579B8F14-3FA3-429D-8E32-632615DC74B0}" dt="2023-03-29T09:27:00.118" v="1007" actId="113"/>
          <ac:spMkLst>
            <pc:docMk/>
            <pc:sldMk cId="2575270775" sldId="256"/>
            <ac:spMk id="2" creationId="{00000000-0000-0000-0000-000000000000}"/>
          </ac:spMkLst>
        </pc:spChg>
      </pc:sldChg>
      <pc:sldChg chg="modSp mod">
        <pc:chgData name="Gerth Stølting Brodal" userId="04ef4784-6591-4f86-a140-f5c3b108582a" providerId="ADAL" clId="{579B8F14-3FA3-429D-8E32-632615DC74B0}" dt="2023-03-10T23:33:19.887" v="9" actId="6549"/>
        <pc:sldMkLst>
          <pc:docMk/>
          <pc:sldMk cId="615916609" sldId="320"/>
        </pc:sldMkLst>
        <pc:graphicFrameChg chg="modGraphic">
          <ac:chgData name="Gerth Stølting Brodal" userId="04ef4784-6591-4f86-a140-f5c3b108582a" providerId="ADAL" clId="{579B8F14-3FA3-429D-8E32-632615DC74B0}" dt="2023-03-10T23:33:19.887" v="9" actId="6549"/>
          <ac:graphicFrameMkLst>
            <pc:docMk/>
            <pc:sldMk cId="615916609" sldId="320"/>
            <ac:graphicFrameMk id="7" creationId="{00000000-0000-0000-0000-000000000000}"/>
          </ac:graphicFrameMkLst>
        </pc:graphicFrameChg>
      </pc:sldChg>
      <pc:sldChg chg="addSp delSp modSp new mod modAnim">
        <pc:chgData name="Gerth Stølting Brodal" userId="04ef4784-6591-4f86-a140-f5c3b108582a" providerId="ADAL" clId="{579B8F14-3FA3-429D-8E32-632615DC74B0}" dt="2023-03-20T14:55:21.013" v="841" actId="20577"/>
        <pc:sldMkLst>
          <pc:docMk/>
          <pc:sldMk cId="3992491672" sldId="369"/>
        </pc:sldMkLst>
        <pc:spChg chg="mod">
          <ac:chgData name="Gerth Stølting Brodal" userId="04ef4784-6591-4f86-a140-f5c3b108582a" providerId="ADAL" clId="{579B8F14-3FA3-429D-8E32-632615DC74B0}" dt="2023-03-20T14:31:13.449" v="804" actId="20577"/>
          <ac:spMkLst>
            <pc:docMk/>
            <pc:sldMk cId="3992491672" sldId="369"/>
            <ac:spMk id="2" creationId="{8492296C-9C7A-695E-A001-9A9B78400CE3}"/>
          </ac:spMkLst>
        </pc:spChg>
        <pc:spChg chg="mod">
          <ac:chgData name="Gerth Stølting Brodal" userId="04ef4784-6591-4f86-a140-f5c3b108582a" providerId="ADAL" clId="{579B8F14-3FA3-429D-8E32-632615DC74B0}" dt="2023-03-20T14:33:34.748" v="829" actId="1035"/>
          <ac:spMkLst>
            <pc:docMk/>
            <pc:sldMk cId="3992491672" sldId="369"/>
            <ac:spMk id="3" creationId="{E5D14B74-C5ED-BD28-28D8-E5B1B3075479}"/>
          </ac:spMkLst>
        </pc:spChg>
        <pc:spChg chg="add mod">
          <ac:chgData name="Gerth Stølting Brodal" userId="04ef4784-6591-4f86-a140-f5c3b108582a" providerId="ADAL" clId="{579B8F14-3FA3-429D-8E32-632615DC74B0}" dt="2023-03-20T14:55:21.013" v="841" actId="20577"/>
          <ac:spMkLst>
            <pc:docMk/>
            <pc:sldMk cId="3992491672" sldId="369"/>
            <ac:spMk id="11" creationId="{C2563D39-3E29-D5EA-EC47-3C8C16A8411F}"/>
          </ac:spMkLst>
        </pc:spChg>
        <pc:spChg chg="add mod">
          <ac:chgData name="Gerth Stølting Brodal" userId="04ef4784-6591-4f86-a140-f5c3b108582a" providerId="ADAL" clId="{579B8F14-3FA3-429D-8E32-632615DC74B0}" dt="2023-03-20T14:33:43.053" v="831" actId="14100"/>
          <ac:spMkLst>
            <pc:docMk/>
            <pc:sldMk cId="3992491672" sldId="369"/>
            <ac:spMk id="20" creationId="{333DC7B3-31F9-1846-7D0C-EA180C2E89A6}"/>
          </ac:spMkLst>
        </pc:spChg>
        <pc:picChg chg="add del">
          <ac:chgData name="Gerth Stølting Brodal" userId="04ef4784-6591-4f86-a140-f5c3b108582a" providerId="ADAL" clId="{579B8F14-3FA3-429D-8E32-632615DC74B0}" dt="2023-03-20T14:11:03.793" v="12" actId="22"/>
          <ac:picMkLst>
            <pc:docMk/>
            <pc:sldMk cId="3992491672" sldId="369"/>
            <ac:picMk id="5" creationId="{1E5ABA2B-80FF-1033-9B55-C53DE2C980C3}"/>
          </ac:picMkLst>
        </pc:picChg>
        <pc:picChg chg="add del mod">
          <ac:chgData name="Gerth Stølting Brodal" userId="04ef4784-6591-4f86-a140-f5c3b108582a" providerId="ADAL" clId="{579B8F14-3FA3-429D-8E32-632615DC74B0}" dt="2023-03-20T14:11:32.411" v="15" actId="478"/>
          <ac:picMkLst>
            <pc:docMk/>
            <pc:sldMk cId="3992491672" sldId="369"/>
            <ac:picMk id="7" creationId="{A951FC1B-95A8-9EA6-E65D-BC99588D6B2F}"/>
          </ac:picMkLst>
        </pc:picChg>
        <pc:picChg chg="add del mod">
          <ac:chgData name="Gerth Stølting Brodal" userId="04ef4784-6591-4f86-a140-f5c3b108582a" providerId="ADAL" clId="{579B8F14-3FA3-429D-8E32-632615DC74B0}" dt="2023-03-20T14:18:40.034" v="311" actId="478"/>
          <ac:picMkLst>
            <pc:docMk/>
            <pc:sldMk cId="3992491672" sldId="369"/>
            <ac:picMk id="9" creationId="{14820F62-3037-39CE-AE38-AA1BD1A07477}"/>
          </ac:picMkLst>
        </pc:picChg>
        <pc:picChg chg="add del mod">
          <ac:chgData name="Gerth Stølting Brodal" userId="04ef4784-6591-4f86-a140-f5c3b108582a" providerId="ADAL" clId="{579B8F14-3FA3-429D-8E32-632615DC74B0}" dt="2023-03-20T14:18:49.266" v="315" actId="478"/>
          <ac:picMkLst>
            <pc:docMk/>
            <pc:sldMk cId="3992491672" sldId="369"/>
            <ac:picMk id="13" creationId="{291CA836-08A5-EA9A-6F97-7FFF404CBBB9}"/>
          </ac:picMkLst>
        </pc:picChg>
        <pc:picChg chg="add del mod">
          <ac:chgData name="Gerth Stølting Brodal" userId="04ef4784-6591-4f86-a140-f5c3b108582a" providerId="ADAL" clId="{579B8F14-3FA3-429D-8E32-632615DC74B0}" dt="2023-03-20T14:20:06.717" v="318" actId="478"/>
          <ac:picMkLst>
            <pc:docMk/>
            <pc:sldMk cId="3992491672" sldId="369"/>
            <ac:picMk id="15" creationId="{FEAFD296-01CE-6324-ECCC-F3203E3A3545}"/>
          </ac:picMkLst>
        </pc:picChg>
        <pc:picChg chg="add mod">
          <ac:chgData name="Gerth Stølting Brodal" userId="04ef4784-6591-4f86-a140-f5c3b108582a" providerId="ADAL" clId="{579B8F14-3FA3-429D-8E32-632615DC74B0}" dt="2023-03-20T14:32:16.107" v="806" actId="1076"/>
          <ac:picMkLst>
            <pc:docMk/>
            <pc:sldMk cId="3992491672" sldId="369"/>
            <ac:picMk id="17" creationId="{8CA8C500-9BCB-10A4-004E-9A45F2F0AFBE}"/>
          </ac:picMkLst>
        </pc:picChg>
        <pc:picChg chg="add del mod">
          <ac:chgData name="Gerth Stølting Brodal" userId="04ef4784-6591-4f86-a140-f5c3b108582a" providerId="ADAL" clId="{579B8F14-3FA3-429D-8E32-632615DC74B0}" dt="2023-03-20T14:27:21.662" v="600"/>
          <ac:picMkLst>
            <pc:docMk/>
            <pc:sldMk cId="3992491672" sldId="369"/>
            <ac:picMk id="18" creationId="{E6B55492-1F18-62A7-773D-8332258EB032}"/>
          </ac:picMkLst>
        </pc:picChg>
        <pc:picChg chg="add mod">
          <ac:chgData name="Gerth Stølting Brodal" userId="04ef4784-6591-4f86-a140-f5c3b108582a" providerId="ADAL" clId="{579B8F14-3FA3-429D-8E32-632615DC74B0}" dt="2023-03-20T14:30:02.534" v="782" actId="1076"/>
          <ac:picMkLst>
            <pc:docMk/>
            <pc:sldMk cId="3992491672" sldId="369"/>
            <ac:picMk id="19" creationId="{1F8FA01F-EBB1-836B-5C28-258382EAB1F6}"/>
          </ac:picMkLst>
        </pc:picChg>
      </pc:sldChg>
    </pc:docChg>
  </pc:docChgLst>
  <pc:docChgLst>
    <pc:chgData name="Gerth Stølting Brodal" userId="04ef4784-6591-4f86-a140-f5c3b108582a" providerId="ADAL" clId="{411DCB1D-B559-4175-A31D-933588F047B0}"/>
    <pc:docChg chg="custSel modSld">
      <pc:chgData name="Gerth Stølting Brodal" userId="04ef4784-6591-4f86-a140-f5c3b108582a" providerId="ADAL" clId="{411DCB1D-B559-4175-A31D-933588F047B0}" dt="2024-05-06T06:40:48.826" v="71" actId="27636"/>
      <pc:docMkLst>
        <pc:docMk/>
      </pc:docMkLst>
      <pc:sldChg chg="modSp mod">
        <pc:chgData name="Gerth Stølting Brodal" userId="04ef4784-6591-4f86-a140-f5c3b108582a" providerId="ADAL" clId="{411DCB1D-B559-4175-A31D-933588F047B0}" dt="2024-05-06T06:40:48.826" v="71" actId="27636"/>
        <pc:sldMkLst>
          <pc:docMk/>
          <pc:sldMk cId="3461060157" sldId="310"/>
        </pc:sldMkLst>
        <pc:spChg chg="mod">
          <ac:chgData name="Gerth Stølting Brodal" userId="04ef4784-6591-4f86-a140-f5c3b108582a" providerId="ADAL" clId="{411DCB1D-B559-4175-A31D-933588F047B0}" dt="2024-05-06T06:40:48.826" v="71" actId="27636"/>
          <ac:spMkLst>
            <pc:docMk/>
            <pc:sldMk cId="3461060157" sldId="310"/>
            <ac:spMk id="10" creationId="{00000000-0000-0000-0000-000000000000}"/>
          </ac:spMkLst>
        </pc:spChg>
      </pc:sldChg>
      <pc:sldChg chg="modNotesTx">
        <pc:chgData name="Gerth Stølting Brodal" userId="04ef4784-6591-4f86-a140-f5c3b108582a" providerId="ADAL" clId="{411DCB1D-B559-4175-A31D-933588F047B0}" dt="2024-05-06T06:35:23.079" v="1" actId="20577"/>
        <pc:sldMkLst>
          <pc:docMk/>
          <pc:sldMk cId="309929601" sldId="324"/>
        </pc:sldMkLst>
      </pc:sldChg>
    </pc:docChg>
  </pc:docChgLst>
  <pc:docChgLst>
    <pc:chgData name="Gerth Stølting Brodal" userId="04ef4784-6591-4f86-a140-f5c3b108582a" providerId="ADAL" clId="{0F53455B-6622-4BA3-9047-1C85E984A1D9}"/>
    <pc:docChg chg="undo custSel modSld">
      <pc:chgData name="Gerth Stølting Brodal" userId="04ef4784-6591-4f86-a140-f5c3b108582a" providerId="ADAL" clId="{0F53455B-6622-4BA3-9047-1C85E984A1D9}" dt="2023-01-30T07:26:42.960" v="718" actId="20577"/>
      <pc:docMkLst>
        <pc:docMk/>
      </pc:docMkLst>
      <pc:sldChg chg="modNotesTx">
        <pc:chgData name="Gerth Stølting Brodal" userId="04ef4784-6591-4f86-a140-f5c3b108582a" providerId="ADAL" clId="{0F53455B-6622-4BA3-9047-1C85E984A1D9}" dt="2023-01-26T06:31:51.608" v="2"/>
        <pc:sldMkLst>
          <pc:docMk/>
          <pc:sldMk cId="2575270775" sldId="256"/>
        </pc:sldMkLst>
      </pc:sldChg>
      <pc:sldChg chg="modSp">
        <pc:chgData name="Gerth Stølting Brodal" userId="04ef4784-6591-4f86-a140-f5c3b108582a" providerId="ADAL" clId="{0F53455B-6622-4BA3-9047-1C85E984A1D9}" dt="2023-01-29T19:26:11.108" v="504" actId="20577"/>
        <pc:sldMkLst>
          <pc:docMk/>
          <pc:sldMk cId="2536353161" sldId="265"/>
        </pc:sldMkLst>
        <pc:spChg chg="mod">
          <ac:chgData name="Gerth Stølting Brodal" userId="04ef4784-6591-4f86-a140-f5c3b108582a" providerId="ADAL" clId="{0F53455B-6622-4BA3-9047-1C85E984A1D9}" dt="2023-01-29T19:26:11.108" v="504" actId="20577"/>
          <ac:spMkLst>
            <pc:docMk/>
            <pc:sldMk cId="2536353161" sldId="265"/>
            <ac:spMk id="3" creationId="{00000000-0000-0000-0000-000000000000}"/>
          </ac:spMkLst>
        </pc:spChg>
      </pc:sldChg>
      <pc:sldChg chg="addSp delSp modSp mod">
        <pc:chgData name="Gerth Stølting Brodal" userId="04ef4784-6591-4f86-a140-f5c3b108582a" providerId="ADAL" clId="{0F53455B-6622-4BA3-9047-1C85E984A1D9}" dt="2023-01-26T16:54:05.898" v="56" actId="1076"/>
        <pc:sldMkLst>
          <pc:docMk/>
          <pc:sldMk cId="2732955739" sldId="296"/>
        </pc:sldMkLst>
        <pc:picChg chg="del">
          <ac:chgData name="Gerth Stølting Brodal" userId="04ef4784-6591-4f86-a140-f5c3b108582a" providerId="ADAL" clId="{0F53455B-6622-4BA3-9047-1C85E984A1D9}" dt="2023-01-26T16:53:53.039" v="54" actId="478"/>
          <ac:picMkLst>
            <pc:docMk/>
            <pc:sldMk cId="2732955739" sldId="296"/>
            <ac:picMk id="5" creationId="{D58F96B3-EE1C-4B9C-872E-5CCFEEBEEAD1}"/>
          </ac:picMkLst>
        </pc:picChg>
        <pc:picChg chg="add mod">
          <ac:chgData name="Gerth Stølting Brodal" userId="04ef4784-6591-4f86-a140-f5c3b108582a" providerId="ADAL" clId="{0F53455B-6622-4BA3-9047-1C85E984A1D9}" dt="2023-01-26T16:51:33.934" v="51" actId="14100"/>
          <ac:picMkLst>
            <pc:docMk/>
            <pc:sldMk cId="2732955739" sldId="296"/>
            <ac:picMk id="6" creationId="{9C311C0E-FE79-4B3C-ACE9-7EF15DDAA0A0}"/>
          </ac:picMkLst>
        </pc:picChg>
        <pc:picChg chg="del">
          <ac:chgData name="Gerth Stølting Brodal" userId="04ef4784-6591-4f86-a140-f5c3b108582a" providerId="ADAL" clId="{0F53455B-6622-4BA3-9047-1C85E984A1D9}" dt="2023-01-26T16:51:06.689" v="45" actId="478"/>
          <ac:picMkLst>
            <pc:docMk/>
            <pc:sldMk cId="2732955739" sldId="296"/>
            <ac:picMk id="7" creationId="{0E85A1AD-B3B2-4B7B-9A6C-E13C3EA50525}"/>
          </ac:picMkLst>
        </pc:picChg>
        <pc:picChg chg="add mod">
          <ac:chgData name="Gerth Stølting Brodal" userId="04ef4784-6591-4f86-a140-f5c3b108582a" providerId="ADAL" clId="{0F53455B-6622-4BA3-9047-1C85E984A1D9}" dt="2023-01-26T16:54:05.898" v="56" actId="1076"/>
          <ac:picMkLst>
            <pc:docMk/>
            <pc:sldMk cId="2732955739" sldId="296"/>
            <ac:picMk id="9" creationId="{AF4AE7F8-39CB-446A-A2DB-13C09E5D69AD}"/>
          </ac:picMkLst>
        </pc:picChg>
      </pc:sldChg>
      <pc:sldChg chg="modSp mod">
        <pc:chgData name="Gerth Stølting Brodal" userId="04ef4784-6591-4f86-a140-f5c3b108582a" providerId="ADAL" clId="{0F53455B-6622-4BA3-9047-1C85E984A1D9}" dt="2023-01-29T19:37:30.471" v="506" actId="6549"/>
        <pc:sldMkLst>
          <pc:docMk/>
          <pc:sldMk cId="572829695" sldId="305"/>
        </pc:sldMkLst>
        <pc:spChg chg="mod">
          <ac:chgData name="Gerth Stølting Brodal" userId="04ef4784-6591-4f86-a140-f5c3b108582a" providerId="ADAL" clId="{0F53455B-6622-4BA3-9047-1C85E984A1D9}" dt="2023-01-29T19:37:30.471" v="506" actId="6549"/>
          <ac:spMkLst>
            <pc:docMk/>
            <pc:sldMk cId="572829695" sldId="305"/>
            <ac:spMk id="3" creationId="{00000000-0000-0000-0000-000000000000}"/>
          </ac:spMkLst>
        </pc:spChg>
      </pc:sldChg>
      <pc:sldChg chg="delSp modSp mod delAnim modAnim">
        <pc:chgData name="Gerth Stølting Brodal" userId="04ef4784-6591-4f86-a140-f5c3b108582a" providerId="ADAL" clId="{0F53455B-6622-4BA3-9047-1C85E984A1D9}" dt="2023-01-26T17:10:00.752" v="226" actId="313"/>
        <pc:sldMkLst>
          <pc:docMk/>
          <pc:sldMk cId="3965123638" sldId="306"/>
        </pc:sldMkLst>
        <pc:spChg chg="mod">
          <ac:chgData name="Gerth Stølting Brodal" userId="04ef4784-6591-4f86-a140-f5c3b108582a" providerId="ADAL" clId="{0F53455B-6622-4BA3-9047-1C85E984A1D9}" dt="2023-01-26T17:10:00.752" v="226" actId="313"/>
          <ac:spMkLst>
            <pc:docMk/>
            <pc:sldMk cId="3965123638" sldId="306"/>
            <ac:spMk id="3" creationId="{00000000-0000-0000-0000-000000000000}"/>
          </ac:spMkLst>
        </pc:spChg>
        <pc:spChg chg="mod">
          <ac:chgData name="Gerth Stølting Brodal" userId="04ef4784-6591-4f86-a140-f5c3b108582a" providerId="ADAL" clId="{0F53455B-6622-4BA3-9047-1C85E984A1D9}" dt="2023-01-26T17:08:03.968" v="147" actId="57"/>
          <ac:spMkLst>
            <pc:docMk/>
            <pc:sldMk cId="3965123638" sldId="306"/>
            <ac:spMk id="5" creationId="{00000000-0000-0000-0000-000000000000}"/>
          </ac:spMkLst>
        </pc:spChg>
        <pc:picChg chg="del">
          <ac:chgData name="Gerth Stølting Brodal" userId="04ef4784-6591-4f86-a140-f5c3b108582a" providerId="ADAL" clId="{0F53455B-6622-4BA3-9047-1C85E984A1D9}" dt="2023-01-26T16:57:51.808" v="57" actId="478"/>
          <ac:picMkLst>
            <pc:docMk/>
            <pc:sldMk cId="3965123638" sldId="306"/>
            <ac:picMk id="4" creationId="{00000000-0000-0000-0000-000000000000}"/>
          </ac:picMkLst>
        </pc:picChg>
        <pc:picChg chg="mod">
          <ac:chgData name="Gerth Stølting Brodal" userId="04ef4784-6591-4f86-a140-f5c3b108582a" providerId="ADAL" clId="{0F53455B-6622-4BA3-9047-1C85E984A1D9}" dt="2023-01-26T16:57:55.556" v="58" actId="1076"/>
          <ac:picMkLst>
            <pc:docMk/>
            <pc:sldMk cId="3965123638" sldId="306"/>
            <ac:picMk id="8" creationId="{4A8DB693-6DB2-43FC-B8BF-52EC51AD9A4E}"/>
          </ac:picMkLst>
        </pc:picChg>
      </pc:sldChg>
      <pc:sldChg chg="modSp mod">
        <pc:chgData name="Gerth Stølting Brodal" userId="04ef4784-6591-4f86-a140-f5c3b108582a" providerId="ADAL" clId="{0F53455B-6622-4BA3-9047-1C85E984A1D9}" dt="2023-01-29T20:48:49.146" v="514" actId="20577"/>
        <pc:sldMkLst>
          <pc:docMk/>
          <pc:sldMk cId="3019894234" sldId="316"/>
        </pc:sldMkLst>
        <pc:graphicFrameChg chg="modGraphic">
          <ac:chgData name="Gerth Stølting Brodal" userId="04ef4784-6591-4f86-a140-f5c3b108582a" providerId="ADAL" clId="{0F53455B-6622-4BA3-9047-1C85E984A1D9}" dt="2023-01-29T20:48:49.146" v="514" actId="20577"/>
          <ac:graphicFrameMkLst>
            <pc:docMk/>
            <pc:sldMk cId="3019894234" sldId="316"/>
            <ac:graphicFrameMk id="8" creationId="{00000000-0000-0000-0000-000000000000}"/>
          </ac:graphicFrameMkLst>
        </pc:graphicFrameChg>
      </pc:sldChg>
      <pc:sldChg chg="modSp mod">
        <pc:chgData name="Gerth Stølting Brodal" userId="04ef4784-6591-4f86-a140-f5c3b108582a" providerId="ADAL" clId="{0F53455B-6622-4BA3-9047-1C85E984A1D9}" dt="2023-01-29T21:40:45.668" v="592" actId="20577"/>
        <pc:sldMkLst>
          <pc:docMk/>
          <pc:sldMk cId="615916609" sldId="320"/>
        </pc:sldMkLst>
        <pc:graphicFrameChg chg="modGraphic">
          <ac:chgData name="Gerth Stølting Brodal" userId="04ef4784-6591-4f86-a140-f5c3b108582a" providerId="ADAL" clId="{0F53455B-6622-4BA3-9047-1C85E984A1D9}" dt="2023-01-29T21:40:28.281" v="576" actId="20577"/>
          <ac:graphicFrameMkLst>
            <pc:docMk/>
            <pc:sldMk cId="615916609" sldId="320"/>
            <ac:graphicFrameMk id="4" creationId="{00000000-0000-0000-0000-000000000000}"/>
          </ac:graphicFrameMkLst>
        </pc:graphicFrameChg>
        <pc:graphicFrameChg chg="modGraphic">
          <ac:chgData name="Gerth Stølting Brodal" userId="04ef4784-6591-4f86-a140-f5c3b108582a" providerId="ADAL" clId="{0F53455B-6622-4BA3-9047-1C85E984A1D9}" dt="2023-01-29T21:40:35.637" v="584" actId="20577"/>
          <ac:graphicFrameMkLst>
            <pc:docMk/>
            <pc:sldMk cId="615916609" sldId="320"/>
            <ac:graphicFrameMk id="5" creationId="{00000000-0000-0000-0000-000000000000}"/>
          </ac:graphicFrameMkLst>
        </pc:graphicFrameChg>
        <pc:graphicFrameChg chg="modGraphic">
          <ac:chgData name="Gerth Stølting Brodal" userId="04ef4784-6591-4f86-a140-f5c3b108582a" providerId="ADAL" clId="{0F53455B-6622-4BA3-9047-1C85E984A1D9}" dt="2023-01-29T21:40:45.668" v="592" actId="20577"/>
          <ac:graphicFrameMkLst>
            <pc:docMk/>
            <pc:sldMk cId="615916609" sldId="320"/>
            <ac:graphicFrameMk id="6" creationId="{00000000-0000-0000-0000-000000000000}"/>
          </ac:graphicFrameMkLst>
        </pc:graphicFrameChg>
      </pc:sldChg>
      <pc:sldChg chg="modSp mod">
        <pc:chgData name="Gerth Stølting Brodal" userId="04ef4784-6591-4f86-a140-f5c3b108582a" providerId="ADAL" clId="{0F53455B-6622-4BA3-9047-1C85E984A1D9}" dt="2023-01-30T07:26:42.960" v="718" actId="20577"/>
        <pc:sldMkLst>
          <pc:docMk/>
          <pc:sldMk cId="3427877334" sldId="323"/>
        </pc:sldMkLst>
        <pc:spChg chg="mod">
          <ac:chgData name="Gerth Stølting Brodal" userId="04ef4784-6591-4f86-a140-f5c3b108582a" providerId="ADAL" clId="{0F53455B-6622-4BA3-9047-1C85E984A1D9}" dt="2023-01-30T07:26:42.960" v="718" actId="20577"/>
          <ac:spMkLst>
            <pc:docMk/>
            <pc:sldMk cId="3427877334" sldId="323"/>
            <ac:spMk id="4" creationId="{00000000-0000-0000-0000-000000000000}"/>
          </ac:spMkLst>
        </pc:spChg>
      </pc:sldChg>
      <pc:sldChg chg="addSp delSp modSp mod modNotesTx">
        <pc:chgData name="Gerth Stølting Brodal" userId="04ef4784-6591-4f86-a140-f5c3b108582a" providerId="ADAL" clId="{0F53455B-6622-4BA3-9047-1C85E984A1D9}" dt="2023-01-29T20:01:50.265" v="510" actId="20577"/>
        <pc:sldMkLst>
          <pc:docMk/>
          <pc:sldMk cId="309929601" sldId="324"/>
        </pc:sldMkLst>
        <pc:spChg chg="mod">
          <ac:chgData name="Gerth Stølting Brodal" userId="04ef4784-6591-4f86-a140-f5c3b108582a" providerId="ADAL" clId="{0F53455B-6622-4BA3-9047-1C85E984A1D9}" dt="2023-01-29T20:01:50.265" v="510" actId="20577"/>
          <ac:spMkLst>
            <pc:docMk/>
            <pc:sldMk cId="309929601" sldId="324"/>
            <ac:spMk id="4" creationId="{00000000-0000-0000-0000-000000000000}"/>
          </ac:spMkLst>
        </pc:spChg>
        <pc:picChg chg="add del">
          <ac:chgData name="Gerth Stølting Brodal" userId="04ef4784-6591-4f86-a140-f5c3b108582a" providerId="ADAL" clId="{0F53455B-6622-4BA3-9047-1C85E984A1D9}" dt="2023-01-26T17:26:02.272" v="237" actId="22"/>
          <ac:picMkLst>
            <pc:docMk/>
            <pc:sldMk cId="309929601" sldId="324"/>
            <ac:picMk id="5" creationId="{690A5345-D752-4206-805B-FBB5268D1CC4}"/>
          </ac:picMkLst>
        </pc:picChg>
        <pc:picChg chg="del">
          <ac:chgData name="Gerth Stølting Brodal" userId="04ef4784-6591-4f86-a140-f5c3b108582a" providerId="ADAL" clId="{0F53455B-6622-4BA3-9047-1C85E984A1D9}" dt="2023-01-26T17:26:11.451" v="241" actId="478"/>
          <ac:picMkLst>
            <pc:docMk/>
            <pc:sldMk cId="309929601" sldId="324"/>
            <ac:picMk id="6" creationId="{A8CD1AE5-BC61-4529-AA7D-7C1257C4BC18}"/>
          </ac:picMkLst>
        </pc:picChg>
        <pc:picChg chg="mod">
          <ac:chgData name="Gerth Stølting Brodal" userId="04ef4784-6591-4f86-a140-f5c3b108582a" providerId="ADAL" clId="{0F53455B-6622-4BA3-9047-1C85E984A1D9}" dt="2023-01-26T17:31:47.542" v="407" actId="1076"/>
          <ac:picMkLst>
            <pc:docMk/>
            <pc:sldMk cId="309929601" sldId="324"/>
            <ac:picMk id="7" creationId="{4BA79B1B-F44E-4869-A330-5A9526D092F4}"/>
          </ac:picMkLst>
        </pc:picChg>
        <pc:picChg chg="add del">
          <ac:chgData name="Gerth Stølting Brodal" userId="04ef4784-6591-4f86-a140-f5c3b108582a" providerId="ADAL" clId="{0F53455B-6622-4BA3-9047-1C85E984A1D9}" dt="2023-01-26T17:26:06.439" v="239" actId="22"/>
          <ac:picMkLst>
            <pc:docMk/>
            <pc:sldMk cId="309929601" sldId="324"/>
            <ac:picMk id="9" creationId="{1CB98931-4F7D-460B-8B66-F936192ED909}"/>
          </ac:picMkLst>
        </pc:picChg>
        <pc:picChg chg="add mod ord modCrop">
          <ac:chgData name="Gerth Stølting Brodal" userId="04ef4784-6591-4f86-a140-f5c3b108582a" providerId="ADAL" clId="{0F53455B-6622-4BA3-9047-1C85E984A1D9}" dt="2023-01-26T17:31:47.542" v="407" actId="1076"/>
          <ac:picMkLst>
            <pc:docMk/>
            <pc:sldMk cId="309929601" sldId="324"/>
            <ac:picMk id="11" creationId="{61926F14-B8BD-4B8D-8A7F-C669FCBCE41F}"/>
          </ac:picMkLst>
        </pc:picChg>
      </pc:sldChg>
      <pc:sldChg chg="addSp delSp modSp mod modNotesTx">
        <pc:chgData name="Gerth Stølting Brodal" userId="04ef4784-6591-4f86-a140-f5c3b108582a" providerId="ADAL" clId="{0F53455B-6622-4BA3-9047-1C85E984A1D9}" dt="2023-01-26T18:07:30.809" v="500" actId="20577"/>
        <pc:sldMkLst>
          <pc:docMk/>
          <pc:sldMk cId="3115951394" sldId="325"/>
        </pc:sldMkLst>
        <pc:spChg chg="mod">
          <ac:chgData name="Gerth Stølting Brodal" userId="04ef4784-6591-4f86-a140-f5c3b108582a" providerId="ADAL" clId="{0F53455B-6622-4BA3-9047-1C85E984A1D9}" dt="2023-01-26T17:25:19.918" v="235" actId="6549"/>
          <ac:spMkLst>
            <pc:docMk/>
            <pc:sldMk cId="3115951394" sldId="325"/>
            <ac:spMk id="2" creationId="{00000000-0000-0000-0000-000000000000}"/>
          </ac:spMkLst>
        </pc:spChg>
        <pc:picChg chg="add mod ord">
          <ac:chgData name="Gerth Stølting Brodal" userId="04ef4784-6591-4f86-a140-f5c3b108582a" providerId="ADAL" clId="{0F53455B-6622-4BA3-9047-1C85E984A1D9}" dt="2023-01-26T17:24:58.689" v="233" actId="1076"/>
          <ac:picMkLst>
            <pc:docMk/>
            <pc:sldMk cId="3115951394" sldId="325"/>
            <ac:picMk id="4" creationId="{C2E21AA0-4140-4407-857A-C6ED08A53963}"/>
          </ac:picMkLst>
        </pc:picChg>
        <pc:picChg chg="del">
          <ac:chgData name="Gerth Stølting Brodal" userId="04ef4784-6591-4f86-a140-f5c3b108582a" providerId="ADAL" clId="{0F53455B-6622-4BA3-9047-1C85E984A1D9}" dt="2023-01-26T17:24:46.045" v="230" actId="478"/>
          <ac:picMkLst>
            <pc:docMk/>
            <pc:sldMk cId="3115951394" sldId="325"/>
            <ac:picMk id="6" creationId="{39ABCEFA-F3E4-45FE-9104-041B85892E2D}"/>
          </ac:picMkLst>
        </pc:picChg>
      </pc:sldChg>
      <pc:sldChg chg="addSp delSp modSp mod">
        <pc:chgData name="Gerth Stølting Brodal" userId="04ef4784-6591-4f86-a140-f5c3b108582a" providerId="ADAL" clId="{0F53455B-6622-4BA3-9047-1C85E984A1D9}" dt="2023-01-26T18:03:13.467" v="483" actId="1076"/>
        <pc:sldMkLst>
          <pc:docMk/>
          <pc:sldMk cId="2180986456" sldId="328"/>
        </pc:sldMkLst>
        <pc:spChg chg="mod">
          <ac:chgData name="Gerth Stølting Brodal" userId="04ef4784-6591-4f86-a140-f5c3b108582a" providerId="ADAL" clId="{0F53455B-6622-4BA3-9047-1C85E984A1D9}" dt="2023-01-26T18:03:13.467" v="483" actId="1076"/>
          <ac:spMkLst>
            <pc:docMk/>
            <pc:sldMk cId="2180986456" sldId="328"/>
            <ac:spMk id="2" creationId="{00000000-0000-0000-0000-000000000000}"/>
          </ac:spMkLst>
        </pc:spChg>
        <pc:spChg chg="add mod">
          <ac:chgData name="Gerth Stølting Brodal" userId="04ef4784-6591-4f86-a140-f5c3b108582a" providerId="ADAL" clId="{0F53455B-6622-4BA3-9047-1C85E984A1D9}" dt="2023-01-26T18:03:01.676" v="482" actId="1076"/>
          <ac:spMkLst>
            <pc:docMk/>
            <pc:sldMk cId="2180986456" sldId="328"/>
            <ac:spMk id="11" creationId="{63724A2B-F633-4E4D-9DD2-CE0F3859372E}"/>
          </ac:spMkLst>
        </pc:spChg>
        <pc:picChg chg="add del mod">
          <ac:chgData name="Gerth Stølting Brodal" userId="04ef4784-6591-4f86-a140-f5c3b108582a" providerId="ADAL" clId="{0F53455B-6622-4BA3-9047-1C85E984A1D9}" dt="2023-01-26T18:00:32.919" v="454" actId="478"/>
          <ac:picMkLst>
            <pc:docMk/>
            <pc:sldMk cId="2180986456" sldId="328"/>
            <ac:picMk id="4" creationId="{E4A9D834-1471-4713-BD1C-869804794CE8}"/>
          </ac:picMkLst>
        </pc:picChg>
        <pc:picChg chg="del">
          <ac:chgData name="Gerth Stølting Brodal" userId="04ef4784-6591-4f86-a140-f5c3b108582a" providerId="ADAL" clId="{0F53455B-6622-4BA3-9047-1C85E984A1D9}" dt="2023-01-26T17:59:53.778" v="447" actId="478"/>
          <ac:picMkLst>
            <pc:docMk/>
            <pc:sldMk cId="2180986456" sldId="328"/>
            <ac:picMk id="5" creationId="{59CF0FA7-DF67-4E46-95E0-D08EF63849B4}"/>
          </ac:picMkLst>
        </pc:picChg>
        <pc:picChg chg="add mod">
          <ac:chgData name="Gerth Stølting Brodal" userId="04ef4784-6591-4f86-a140-f5c3b108582a" providerId="ADAL" clId="{0F53455B-6622-4BA3-9047-1C85E984A1D9}" dt="2023-01-26T18:02:38.270" v="479" actId="1037"/>
          <ac:picMkLst>
            <pc:docMk/>
            <pc:sldMk cId="2180986456" sldId="328"/>
            <ac:picMk id="7" creationId="{2B9AD238-5D2D-4D3B-89CC-9373F48165C6}"/>
          </ac:picMkLst>
        </pc:picChg>
        <pc:picChg chg="add mod">
          <ac:chgData name="Gerth Stølting Brodal" userId="04ef4784-6591-4f86-a140-f5c3b108582a" providerId="ADAL" clId="{0F53455B-6622-4BA3-9047-1C85E984A1D9}" dt="2023-01-26T18:01:54.191" v="475" actId="1076"/>
          <ac:picMkLst>
            <pc:docMk/>
            <pc:sldMk cId="2180986456" sldId="328"/>
            <ac:picMk id="9" creationId="{DF0BB6ED-AFC4-49AD-A093-F4814B290042}"/>
          </ac:picMkLst>
        </pc:picChg>
      </pc:sldChg>
      <pc:sldChg chg="modNotesTx">
        <pc:chgData name="Gerth Stølting Brodal" userId="04ef4784-6591-4f86-a140-f5c3b108582a" providerId="ADAL" clId="{0F53455B-6622-4BA3-9047-1C85E984A1D9}" dt="2023-01-29T20:54:42.266" v="564" actId="20577"/>
        <pc:sldMkLst>
          <pc:docMk/>
          <pc:sldMk cId="2542659022" sldId="334"/>
        </pc:sldMkLst>
      </pc:sldChg>
      <pc:sldChg chg="modSp mod">
        <pc:chgData name="Gerth Stølting Brodal" userId="04ef4784-6591-4f86-a140-f5c3b108582a" providerId="ADAL" clId="{0F53455B-6622-4BA3-9047-1C85E984A1D9}" dt="2023-01-29T21:47:51.581" v="654" actId="20577"/>
        <pc:sldMkLst>
          <pc:docMk/>
          <pc:sldMk cId="48858613" sldId="339"/>
        </pc:sldMkLst>
        <pc:spChg chg="mod">
          <ac:chgData name="Gerth Stølting Brodal" userId="04ef4784-6591-4f86-a140-f5c3b108582a" providerId="ADAL" clId="{0F53455B-6622-4BA3-9047-1C85E984A1D9}" dt="2023-01-29T21:47:51.581" v="654" actId="20577"/>
          <ac:spMkLst>
            <pc:docMk/>
            <pc:sldMk cId="48858613" sldId="339"/>
            <ac:spMk id="3" creationId="{00000000-0000-0000-0000-000000000000}"/>
          </ac:spMkLst>
        </pc:spChg>
      </pc:sldChg>
      <pc:sldChg chg="modNotesTx">
        <pc:chgData name="Gerth Stølting Brodal" userId="04ef4784-6591-4f86-a140-f5c3b108582a" providerId="ADAL" clId="{0F53455B-6622-4BA3-9047-1C85E984A1D9}" dt="2023-01-29T21:49:45.031" v="709" actId="20577"/>
        <pc:sldMkLst>
          <pc:docMk/>
          <pc:sldMk cId="536689368" sldId="343"/>
        </pc:sldMkLst>
      </pc:sldChg>
      <pc:sldChg chg="addSp delSp modSp mod">
        <pc:chgData name="Gerth Stølting Brodal" userId="04ef4784-6591-4f86-a140-f5c3b108582a" providerId="ADAL" clId="{0F53455B-6622-4BA3-9047-1C85E984A1D9}" dt="2023-01-26T17:39:46.620" v="431" actId="1035"/>
        <pc:sldMkLst>
          <pc:docMk/>
          <pc:sldMk cId="3891098839" sldId="350"/>
        </pc:sldMkLst>
        <pc:spChg chg="mod">
          <ac:chgData name="Gerth Stølting Brodal" userId="04ef4784-6591-4f86-a140-f5c3b108582a" providerId="ADAL" clId="{0F53455B-6622-4BA3-9047-1C85E984A1D9}" dt="2023-01-26T17:39:46.620" v="431" actId="1035"/>
          <ac:spMkLst>
            <pc:docMk/>
            <pc:sldMk cId="3891098839" sldId="350"/>
            <ac:spMk id="5"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6" creationId="{00000000-0000-0000-0000-000000000000}"/>
          </ac:spMkLst>
        </pc:spChg>
        <pc:spChg chg="mod">
          <ac:chgData name="Gerth Stølting Brodal" userId="04ef4784-6591-4f86-a140-f5c3b108582a" providerId="ADAL" clId="{0F53455B-6622-4BA3-9047-1C85E984A1D9}" dt="2023-01-26T17:39:46.620" v="431" actId="1035"/>
          <ac:spMkLst>
            <pc:docMk/>
            <pc:sldMk cId="3891098839" sldId="350"/>
            <ac:spMk id="7" creationId="{00000000-0000-0000-0000-000000000000}"/>
          </ac:spMkLst>
        </pc:spChg>
        <pc:picChg chg="del">
          <ac:chgData name="Gerth Stølting Brodal" userId="04ef4784-6591-4f86-a140-f5c3b108582a" providerId="ADAL" clId="{0F53455B-6622-4BA3-9047-1C85E984A1D9}" dt="2023-01-26T17:39:05.392" v="420" actId="478"/>
          <ac:picMkLst>
            <pc:docMk/>
            <pc:sldMk cId="3891098839" sldId="350"/>
            <ac:picMk id="4" creationId="{7719E828-4849-4ECF-A19D-7B0B8906FEB9}"/>
          </ac:picMkLst>
        </pc:picChg>
        <pc:picChg chg="add mod ord">
          <ac:chgData name="Gerth Stølting Brodal" userId="04ef4784-6591-4f86-a140-f5c3b108582a" providerId="ADAL" clId="{0F53455B-6622-4BA3-9047-1C85E984A1D9}" dt="2023-01-26T17:39:14.765" v="421" actId="208"/>
          <ac:picMkLst>
            <pc:docMk/>
            <pc:sldMk cId="3891098839" sldId="350"/>
            <ac:picMk id="8" creationId="{4FDA7887-370D-488F-945C-6F146A2FC894}"/>
          </ac:picMkLst>
        </pc:picChg>
      </pc:sldChg>
      <pc:sldChg chg="addSp delSp modSp mod delAnim">
        <pc:chgData name="Gerth Stølting Brodal" userId="04ef4784-6591-4f86-a140-f5c3b108582a" providerId="ADAL" clId="{0F53455B-6622-4BA3-9047-1C85E984A1D9}" dt="2023-01-26T17:42:59.914" v="441" actId="167"/>
        <pc:sldMkLst>
          <pc:docMk/>
          <pc:sldMk cId="578142215" sldId="351"/>
        </pc:sldMkLst>
        <pc:spChg chg="add mod">
          <ac:chgData name="Gerth Stølting Brodal" userId="04ef4784-6591-4f86-a140-f5c3b108582a" providerId="ADAL" clId="{0F53455B-6622-4BA3-9047-1C85E984A1D9}" dt="2023-01-26T17:40:14.955" v="434" actId="2085"/>
          <ac:spMkLst>
            <pc:docMk/>
            <pc:sldMk cId="578142215" sldId="351"/>
            <ac:spMk id="5" creationId="{B074D9CE-9CE9-43C5-8BF4-024528DD21EF}"/>
          </ac:spMkLst>
        </pc:spChg>
        <pc:picChg chg="add mod ord modCrop">
          <ac:chgData name="Gerth Stølting Brodal" userId="04ef4784-6591-4f86-a140-f5c3b108582a" providerId="ADAL" clId="{0F53455B-6622-4BA3-9047-1C85E984A1D9}" dt="2023-01-26T17:42:59.914" v="441" actId="167"/>
          <ac:picMkLst>
            <pc:docMk/>
            <pc:sldMk cId="578142215" sldId="351"/>
            <ac:picMk id="4" creationId="{62E842E3-F547-47A0-8554-6473D54398B7}"/>
          </ac:picMkLst>
        </pc:picChg>
        <pc:picChg chg="add mod ord">
          <ac:chgData name="Gerth Stølting Brodal" userId="04ef4784-6591-4f86-a140-f5c3b108582a" providerId="ADAL" clId="{0F53455B-6622-4BA3-9047-1C85E984A1D9}" dt="2023-01-26T17:42:52.816" v="439" actId="167"/>
          <ac:picMkLst>
            <pc:docMk/>
            <pc:sldMk cId="578142215" sldId="351"/>
            <ac:picMk id="7" creationId="{A66F767F-8ADF-46BB-A20E-D949FFFB523E}"/>
          </ac:picMkLst>
        </pc:picChg>
        <pc:picChg chg="del">
          <ac:chgData name="Gerth Stølting Brodal" userId="04ef4784-6591-4f86-a140-f5c3b108582a" providerId="ADAL" clId="{0F53455B-6622-4BA3-9047-1C85E984A1D9}" dt="2023-01-26T17:37:49.888" v="414" actId="478"/>
          <ac:picMkLst>
            <pc:docMk/>
            <pc:sldMk cId="578142215" sldId="351"/>
            <ac:picMk id="15" creationId="{67216814-85EF-45EB-873F-FFF521A56150}"/>
          </ac:picMkLst>
        </pc:picChg>
        <pc:picChg chg="del">
          <ac:chgData name="Gerth Stølting Brodal" userId="04ef4784-6591-4f86-a140-f5c3b108582a" providerId="ADAL" clId="{0F53455B-6622-4BA3-9047-1C85E984A1D9}" dt="2023-01-26T17:42:55.955" v="440" actId="478"/>
          <ac:picMkLst>
            <pc:docMk/>
            <pc:sldMk cId="578142215" sldId="351"/>
            <ac:picMk id="23" creationId="{81CF9903-2A3A-4A5D-88C6-EC8D36028656}"/>
          </ac:picMkLst>
        </pc:picChg>
      </pc:sldChg>
      <pc:sldChg chg="modSp mod">
        <pc:chgData name="Gerth Stølting Brodal" userId="04ef4784-6591-4f86-a140-f5c3b108582a" providerId="ADAL" clId="{0F53455B-6622-4BA3-9047-1C85E984A1D9}" dt="2023-01-29T21:46:04.627" v="598" actId="14734"/>
        <pc:sldMkLst>
          <pc:docMk/>
          <pc:sldMk cId="1092964826" sldId="368"/>
        </pc:sldMkLst>
        <pc:graphicFrameChg chg="modGraphic">
          <ac:chgData name="Gerth Stølting Brodal" userId="04ef4784-6591-4f86-a140-f5c3b108582a" providerId="ADAL" clId="{0F53455B-6622-4BA3-9047-1C85E984A1D9}" dt="2023-01-29T21:46:04.627" v="598" actId="14734"/>
          <ac:graphicFrameMkLst>
            <pc:docMk/>
            <pc:sldMk cId="1092964826" sldId="368"/>
            <ac:graphicFrameMk id="4" creationId="{00000000-0000-0000-0000-000000000000}"/>
          </ac:graphicFrameMkLst>
        </pc:graphicFrameChg>
      </pc:sldChg>
    </pc:docChg>
  </pc:docChgLst>
  <pc:docChgLst>
    <pc:chgData name="Gerth Stølting Brodal" userId="04ef4784-6591-4f86-a140-f5c3b108582a" providerId="ADAL" clId="{AC15A741-76D8-42A2-B5C0-D1964EFC2240}"/>
    <pc:docChg chg="undo custSel modSld">
      <pc:chgData name="Gerth Stølting Brodal" userId="04ef4784-6591-4f86-a140-f5c3b108582a" providerId="ADAL" clId="{AC15A741-76D8-42A2-B5C0-D1964EFC2240}" dt="2024-02-01T15:30:56.209" v="1087" actId="20577"/>
      <pc:docMkLst>
        <pc:docMk/>
      </pc:docMkLst>
      <pc:sldChg chg="modSp modNotesTx">
        <pc:chgData name="Gerth Stølting Brodal" userId="04ef4784-6591-4f86-a140-f5c3b108582a" providerId="ADAL" clId="{AC15A741-76D8-42A2-B5C0-D1964EFC2240}" dt="2024-01-30T11:12:47.272" v="807" actId="20577"/>
        <pc:sldMkLst>
          <pc:docMk/>
          <pc:sldMk cId="2536353161" sldId="265"/>
        </pc:sldMkLst>
        <pc:spChg chg="mod">
          <ac:chgData name="Gerth Stølting Brodal" userId="04ef4784-6591-4f86-a140-f5c3b108582a" providerId="ADAL" clId="{AC15A741-76D8-42A2-B5C0-D1964EFC2240}" dt="2024-01-28T23:10:21.931" v="638" actId="20577"/>
          <ac:spMkLst>
            <pc:docMk/>
            <pc:sldMk cId="2536353161" sldId="265"/>
            <ac:spMk id="3" creationId="{00000000-0000-0000-0000-000000000000}"/>
          </ac:spMkLst>
        </pc:spChg>
      </pc:sldChg>
      <pc:sldChg chg="modNotesTx">
        <pc:chgData name="Gerth Stølting Brodal" userId="04ef4784-6591-4f86-a140-f5c3b108582a" providerId="ADAL" clId="{AC15A741-76D8-42A2-B5C0-D1964EFC2240}" dt="2024-01-28T22:04:39.453" v="266" actId="20577"/>
        <pc:sldMkLst>
          <pc:docMk/>
          <pc:sldMk cId="1278994381" sldId="293"/>
        </pc:sldMkLst>
      </pc:sldChg>
      <pc:sldChg chg="addSp delSp modSp mod">
        <pc:chgData name="Gerth Stølting Brodal" userId="04ef4784-6591-4f86-a140-f5c3b108582a" providerId="ADAL" clId="{AC15A741-76D8-42A2-B5C0-D1964EFC2240}" dt="2024-01-28T21:52:55.265" v="105" actId="1035"/>
        <pc:sldMkLst>
          <pc:docMk/>
          <pc:sldMk cId="2732955739" sldId="296"/>
        </pc:sldMkLst>
        <pc:spChg chg="add mod">
          <ac:chgData name="Gerth Stølting Brodal" userId="04ef4784-6591-4f86-a140-f5c3b108582a" providerId="ADAL" clId="{AC15A741-76D8-42A2-B5C0-D1964EFC2240}" dt="2023-12-06T00:03:34.530" v="18" actId="20577"/>
          <ac:spMkLst>
            <pc:docMk/>
            <pc:sldMk cId="2732955739" sldId="296"/>
            <ac:spMk id="10" creationId="{50035568-2C92-C7F4-3EF5-2C3A40E74D8B}"/>
          </ac:spMkLst>
        </pc:spChg>
        <pc:spChg chg="mod">
          <ac:chgData name="Gerth Stølting Brodal" userId="04ef4784-6591-4f86-a140-f5c3b108582a" providerId="ADAL" clId="{AC15A741-76D8-42A2-B5C0-D1964EFC2240}" dt="2024-01-23T08:45:49.322" v="57" actId="14100"/>
          <ac:spMkLst>
            <pc:docMk/>
            <pc:sldMk cId="2732955739" sldId="296"/>
            <ac:spMk id="11" creationId="{00000000-0000-0000-0000-000000000000}"/>
          </ac:spMkLst>
        </pc:spChg>
        <pc:picChg chg="add del mod">
          <ac:chgData name="Gerth Stølting Brodal" userId="04ef4784-6591-4f86-a140-f5c3b108582a" providerId="ADAL" clId="{AC15A741-76D8-42A2-B5C0-D1964EFC2240}" dt="2023-12-06T00:02:55.668" v="8" actId="478"/>
          <ac:picMkLst>
            <pc:docMk/>
            <pc:sldMk cId="2732955739" sldId="296"/>
            <ac:picMk id="5" creationId="{A923B088-CE05-16DD-8B16-B06E7021EA37}"/>
          </ac:picMkLst>
        </pc:picChg>
        <pc:picChg chg="add del mod">
          <ac:chgData name="Gerth Stølting Brodal" userId="04ef4784-6591-4f86-a140-f5c3b108582a" providerId="ADAL" clId="{AC15A741-76D8-42A2-B5C0-D1964EFC2240}" dt="2024-01-28T21:52:38.237" v="99" actId="478"/>
          <ac:picMkLst>
            <pc:docMk/>
            <pc:sldMk cId="2732955739" sldId="296"/>
            <ac:picMk id="5" creationId="{E281DF49-B28E-B681-131E-8AA6FD175BA1}"/>
          </ac:picMkLst>
        </pc:picChg>
        <pc:picChg chg="add mod">
          <ac:chgData name="Gerth Stølting Brodal" userId="04ef4784-6591-4f86-a140-f5c3b108582a" providerId="ADAL" clId="{AC15A741-76D8-42A2-B5C0-D1964EFC2240}" dt="2024-01-28T21:52:55.265" v="105" actId="1035"/>
          <ac:picMkLst>
            <pc:docMk/>
            <pc:sldMk cId="2732955739" sldId="296"/>
            <ac:picMk id="6" creationId="{0DC1CE6E-A053-6B0B-6435-68088E75223D}"/>
          </ac:picMkLst>
        </pc:picChg>
        <pc:picChg chg="del">
          <ac:chgData name="Gerth Stølting Brodal" userId="04ef4784-6591-4f86-a140-f5c3b108582a" providerId="ADAL" clId="{AC15A741-76D8-42A2-B5C0-D1964EFC2240}" dt="2023-12-06T00:07:28.039" v="19" actId="478"/>
          <ac:picMkLst>
            <pc:docMk/>
            <pc:sldMk cId="2732955739" sldId="296"/>
            <ac:picMk id="6" creationId="{9C311C0E-FE79-4B3C-ACE9-7EF15DDAA0A0}"/>
          </ac:picMkLst>
        </pc:picChg>
        <pc:picChg chg="add mod">
          <ac:chgData name="Gerth Stølting Brodal" userId="04ef4784-6591-4f86-a140-f5c3b108582a" providerId="ADAL" clId="{AC15A741-76D8-42A2-B5C0-D1964EFC2240}" dt="2023-12-06T00:03:05.283" v="10" actId="14100"/>
          <ac:picMkLst>
            <pc:docMk/>
            <pc:sldMk cId="2732955739" sldId="296"/>
            <ac:picMk id="8" creationId="{FFC2247C-6749-A7AD-066B-68607CB0990A}"/>
          </ac:picMkLst>
        </pc:picChg>
        <pc:picChg chg="del">
          <ac:chgData name="Gerth Stølting Brodal" userId="04ef4784-6591-4f86-a140-f5c3b108582a" providerId="ADAL" clId="{AC15A741-76D8-42A2-B5C0-D1964EFC2240}" dt="2023-12-06T00:02:34.320" v="5" actId="478"/>
          <ac:picMkLst>
            <pc:docMk/>
            <pc:sldMk cId="2732955739" sldId="296"/>
            <ac:picMk id="9" creationId="{AF4AE7F8-39CB-446A-A2DB-13C09E5D69AD}"/>
          </ac:picMkLst>
        </pc:picChg>
        <pc:picChg chg="add del mod">
          <ac:chgData name="Gerth Stølting Brodal" userId="04ef4784-6591-4f86-a140-f5c3b108582a" providerId="ADAL" clId="{AC15A741-76D8-42A2-B5C0-D1964EFC2240}" dt="2024-01-23T08:45:18.577" v="36" actId="478"/>
          <ac:picMkLst>
            <pc:docMk/>
            <pc:sldMk cId="2732955739" sldId="296"/>
            <ac:picMk id="14" creationId="{DE12CB40-1348-9F0F-834B-60E097FCAE5E}"/>
          </ac:picMkLst>
        </pc:picChg>
      </pc:sldChg>
      <pc:sldChg chg="addSp modSp mod">
        <pc:chgData name="Gerth Stølting Brodal" userId="04ef4784-6591-4f86-a140-f5c3b108582a" providerId="ADAL" clId="{AC15A741-76D8-42A2-B5C0-D1964EFC2240}" dt="2024-01-28T23:06:39.979" v="602" actId="20577"/>
        <pc:sldMkLst>
          <pc:docMk/>
          <pc:sldMk cId="2904674289" sldId="299"/>
        </pc:sldMkLst>
        <pc:spChg chg="mod">
          <ac:chgData name="Gerth Stølting Brodal" userId="04ef4784-6591-4f86-a140-f5c3b108582a" providerId="ADAL" clId="{AC15A741-76D8-42A2-B5C0-D1964EFC2240}" dt="2024-01-28T23:06:32.103" v="585"/>
          <ac:spMkLst>
            <pc:docMk/>
            <pc:sldMk cId="2904674289" sldId="299"/>
            <ac:spMk id="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4"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6"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7" creationId="{00000000-0000-0000-0000-000000000000}"/>
          </ac:spMkLst>
        </pc:spChg>
        <pc:spChg chg="mod">
          <ac:chgData name="Gerth Stølting Brodal" userId="04ef4784-6591-4f86-a140-f5c3b108582a" providerId="ADAL" clId="{AC15A741-76D8-42A2-B5C0-D1964EFC2240}" dt="2024-01-28T23:06:32.103" v="585"/>
          <ac:spMkLst>
            <pc:docMk/>
            <pc:sldMk cId="2904674289" sldId="299"/>
            <ac:spMk id="18" creationId="{00000000-0000-0000-0000-000000000000}"/>
          </ac:spMkLst>
        </pc:spChg>
        <pc:spChg chg="add mod">
          <ac:chgData name="Gerth Stølting Brodal" userId="04ef4784-6591-4f86-a140-f5c3b108582a" providerId="ADAL" clId="{AC15A741-76D8-42A2-B5C0-D1964EFC2240}" dt="2024-01-28T23:06:39.979" v="602" actId="20577"/>
          <ac:spMkLst>
            <pc:docMk/>
            <pc:sldMk cId="2904674289" sldId="299"/>
            <ac:spMk id="23" creationId="{7F7C3F01-8C29-A488-9B2F-57170A8DDF16}"/>
          </ac:spMkLst>
        </pc:spChg>
        <pc:grpChg chg="mod">
          <ac:chgData name="Gerth Stølting Brodal" userId="04ef4784-6591-4f86-a140-f5c3b108582a" providerId="ADAL" clId="{AC15A741-76D8-42A2-B5C0-D1964EFC2240}" dt="2024-01-28T23:06:32.103" v="585"/>
          <ac:grpSpMkLst>
            <pc:docMk/>
            <pc:sldMk cId="2904674289" sldId="299"/>
            <ac:grpSpMk id="41" creationId="{00000000-0000-0000-0000-000000000000}"/>
          </ac:grpSpMkLst>
        </pc:grpChg>
        <pc:grpChg chg="mod">
          <ac:chgData name="Gerth Stølting Brodal" userId="04ef4784-6591-4f86-a140-f5c3b108582a" providerId="ADAL" clId="{AC15A741-76D8-42A2-B5C0-D1964EFC2240}" dt="2024-01-28T23:06:32.103" v="585"/>
          <ac:grpSpMkLst>
            <pc:docMk/>
            <pc:sldMk cId="2904674289" sldId="299"/>
            <ac:grpSpMk id="44" creationId="{00000000-0000-0000-0000-000000000000}"/>
          </ac:grpSpMkLst>
        </pc:grpChg>
      </pc:sldChg>
      <pc:sldChg chg="modSp">
        <pc:chgData name="Gerth Stølting Brodal" userId="04ef4784-6591-4f86-a140-f5c3b108582a" providerId="ADAL" clId="{AC15A741-76D8-42A2-B5C0-D1964EFC2240}" dt="2023-12-06T00:10:57.567" v="34" actId="113"/>
        <pc:sldMkLst>
          <pc:docMk/>
          <pc:sldMk cId="3965123638" sldId="306"/>
        </pc:sldMkLst>
        <pc:spChg chg="mod">
          <ac:chgData name="Gerth Stølting Brodal" userId="04ef4784-6591-4f86-a140-f5c3b108582a" providerId="ADAL" clId="{AC15A741-76D8-42A2-B5C0-D1964EFC2240}" dt="2023-12-06T00:10:57.567" v="34" actId="113"/>
          <ac:spMkLst>
            <pc:docMk/>
            <pc:sldMk cId="3965123638" sldId="306"/>
            <ac:spMk id="3" creationId="{00000000-0000-0000-0000-000000000000}"/>
          </ac:spMkLst>
        </pc:spChg>
      </pc:sldChg>
      <pc:sldChg chg="modNotesTx">
        <pc:chgData name="Gerth Stølting Brodal" userId="04ef4784-6591-4f86-a140-f5c3b108582a" providerId="ADAL" clId="{AC15A741-76D8-42A2-B5C0-D1964EFC2240}" dt="2024-01-28T22:29:29.297" v="438" actId="20577"/>
        <pc:sldMkLst>
          <pc:docMk/>
          <pc:sldMk cId="3461060157" sldId="310"/>
        </pc:sldMkLst>
      </pc:sldChg>
      <pc:sldChg chg="modSp mod modNotesTx">
        <pc:chgData name="Gerth Stølting Brodal" userId="04ef4784-6591-4f86-a140-f5c3b108582a" providerId="ADAL" clId="{AC15A741-76D8-42A2-B5C0-D1964EFC2240}" dt="2024-01-28T21:56:59.315" v="148"/>
        <pc:sldMkLst>
          <pc:docMk/>
          <pc:sldMk cId="3427877334" sldId="323"/>
        </pc:sldMkLst>
        <pc:spChg chg="mod">
          <ac:chgData name="Gerth Stølting Brodal" userId="04ef4784-6591-4f86-a140-f5c3b108582a" providerId="ADAL" clId="{AC15A741-76D8-42A2-B5C0-D1964EFC2240}" dt="2023-12-05T23:52:08.175" v="0"/>
          <ac:spMkLst>
            <pc:docMk/>
            <pc:sldMk cId="3427877334" sldId="323"/>
            <ac:spMk id="2" creationId="{00000000-0000-0000-0000-000000000000}"/>
          </ac:spMkLst>
        </pc:spChg>
      </pc:sldChg>
      <pc:sldChg chg="addSp delSp modSp mod modNotesTx">
        <pc:chgData name="Gerth Stølting Brodal" userId="04ef4784-6591-4f86-a140-f5c3b108582a" providerId="ADAL" clId="{AC15A741-76D8-42A2-B5C0-D1964EFC2240}" dt="2024-01-29T07:20:42.621" v="683"/>
        <pc:sldMkLst>
          <pc:docMk/>
          <pc:sldMk cId="309929601" sldId="324"/>
        </pc:sldMkLst>
        <pc:spChg chg="mod">
          <ac:chgData name="Gerth Stølting Brodal" userId="04ef4784-6591-4f86-a140-f5c3b108582a" providerId="ADAL" clId="{AC15A741-76D8-42A2-B5C0-D1964EFC2240}" dt="2024-01-28T22:15:57.973" v="291" actId="6549"/>
          <ac:spMkLst>
            <pc:docMk/>
            <pc:sldMk cId="309929601" sldId="324"/>
            <ac:spMk id="4" creationId="{00000000-0000-0000-0000-000000000000}"/>
          </ac:spMkLst>
        </pc:spChg>
        <pc:picChg chg="add mod ord">
          <ac:chgData name="Gerth Stølting Brodal" userId="04ef4784-6591-4f86-a140-f5c3b108582a" providerId="ADAL" clId="{AC15A741-76D8-42A2-B5C0-D1964EFC2240}" dt="2024-01-23T08:49:58.239" v="79" actId="167"/>
          <ac:picMkLst>
            <pc:docMk/>
            <pc:sldMk cId="309929601" sldId="324"/>
            <ac:picMk id="5" creationId="{24C3C661-C8E5-3BD1-6E92-E1369A70FE60}"/>
          </ac:picMkLst>
        </pc:picChg>
        <pc:picChg chg="mod">
          <ac:chgData name="Gerth Stølting Brodal" userId="04ef4784-6591-4f86-a140-f5c3b108582a" providerId="ADAL" clId="{AC15A741-76D8-42A2-B5C0-D1964EFC2240}" dt="2024-01-23T08:51:55.981" v="98" actId="1076"/>
          <ac:picMkLst>
            <pc:docMk/>
            <pc:sldMk cId="309929601" sldId="324"/>
            <ac:picMk id="7" creationId="{4BA79B1B-F44E-4869-A330-5A9526D092F4}"/>
          </ac:picMkLst>
        </pc:picChg>
        <pc:picChg chg="del">
          <ac:chgData name="Gerth Stølting Brodal" userId="04ef4784-6591-4f86-a140-f5c3b108582a" providerId="ADAL" clId="{AC15A741-76D8-42A2-B5C0-D1964EFC2240}" dt="2024-01-23T08:49:50.909" v="76" actId="478"/>
          <ac:picMkLst>
            <pc:docMk/>
            <pc:sldMk cId="309929601" sldId="324"/>
            <ac:picMk id="11" creationId="{61926F14-B8BD-4B8D-8A7F-C669FCBCE41F}"/>
          </ac:picMkLst>
        </pc:picChg>
      </pc:sldChg>
      <pc:sldChg chg="addSp delSp modSp mod">
        <pc:chgData name="Gerth Stølting Brodal" userId="04ef4784-6591-4f86-a140-f5c3b108582a" providerId="ADAL" clId="{AC15A741-76D8-42A2-B5C0-D1964EFC2240}" dt="2024-01-28T22:13:11.595" v="289" actId="20577"/>
        <pc:sldMkLst>
          <pc:docMk/>
          <pc:sldMk cId="3115951394" sldId="325"/>
        </pc:sldMkLst>
        <pc:spChg chg="mod">
          <ac:chgData name="Gerth Stølting Brodal" userId="04ef4784-6591-4f86-a140-f5c3b108582a" providerId="ADAL" clId="{AC15A741-76D8-42A2-B5C0-D1964EFC2240}" dt="2024-01-28T22:12:35.727" v="276" actId="6549"/>
          <ac:spMkLst>
            <pc:docMk/>
            <pc:sldMk cId="3115951394" sldId="325"/>
            <ac:spMk id="2" creationId="{00000000-0000-0000-0000-000000000000}"/>
          </ac:spMkLst>
        </pc:spChg>
        <pc:spChg chg="mod">
          <ac:chgData name="Gerth Stølting Brodal" userId="04ef4784-6591-4f86-a140-f5c3b108582a" providerId="ADAL" clId="{AC15A741-76D8-42A2-B5C0-D1964EFC2240}" dt="2024-01-28T22:13:11.595" v="289" actId="20577"/>
          <ac:spMkLst>
            <pc:docMk/>
            <pc:sldMk cId="3115951394" sldId="325"/>
            <ac:spMk id="5" creationId="{00000000-0000-0000-0000-000000000000}"/>
          </ac:spMkLst>
        </pc:spChg>
        <pc:picChg chg="add del">
          <ac:chgData name="Gerth Stølting Brodal" userId="04ef4784-6591-4f86-a140-f5c3b108582a" providerId="ADAL" clId="{AC15A741-76D8-42A2-B5C0-D1964EFC2240}" dt="2024-01-23T08:48:24.124" v="66" actId="478"/>
          <ac:picMkLst>
            <pc:docMk/>
            <pc:sldMk cId="3115951394" sldId="325"/>
            <ac:picMk id="4" creationId="{C2E21AA0-4140-4407-857A-C6ED08A53963}"/>
          </ac:picMkLst>
        </pc:picChg>
        <pc:picChg chg="add del mod">
          <ac:chgData name="Gerth Stølting Brodal" userId="04ef4784-6591-4f86-a140-f5c3b108582a" providerId="ADAL" clId="{AC15A741-76D8-42A2-B5C0-D1964EFC2240}" dt="2024-01-23T08:48:25.415" v="67" actId="478"/>
          <ac:picMkLst>
            <pc:docMk/>
            <pc:sldMk cId="3115951394" sldId="325"/>
            <ac:picMk id="6" creationId="{02B6DD3D-13B0-0D91-DCC2-57B20BFA2D93}"/>
          </ac:picMkLst>
        </pc:picChg>
        <pc:picChg chg="add mod ord">
          <ac:chgData name="Gerth Stølting Brodal" userId="04ef4784-6591-4f86-a140-f5c3b108582a" providerId="ADAL" clId="{AC15A741-76D8-42A2-B5C0-D1964EFC2240}" dt="2024-01-28T22:12:47.289" v="284" actId="1036"/>
          <ac:picMkLst>
            <pc:docMk/>
            <pc:sldMk cId="3115951394" sldId="325"/>
            <ac:picMk id="9" creationId="{8A05DFB7-8320-851D-D27C-98D3CA3A53EB}"/>
          </ac:picMkLst>
        </pc:picChg>
      </pc:sldChg>
      <pc:sldChg chg="modSp modAnim">
        <pc:chgData name="Gerth Stølting Brodal" userId="04ef4784-6591-4f86-a140-f5c3b108582a" providerId="ADAL" clId="{AC15A741-76D8-42A2-B5C0-D1964EFC2240}" dt="2024-01-28T22:06:29.319" v="274" actId="2711"/>
        <pc:sldMkLst>
          <pc:docMk/>
          <pc:sldMk cId="2268915177" sldId="326"/>
        </pc:sldMkLst>
        <pc:spChg chg="mod">
          <ac:chgData name="Gerth Stølting Brodal" userId="04ef4784-6591-4f86-a140-f5c3b108582a" providerId="ADAL" clId="{AC15A741-76D8-42A2-B5C0-D1964EFC2240}" dt="2024-01-28T22:06:29.319" v="274" actId="2711"/>
          <ac:spMkLst>
            <pc:docMk/>
            <pc:sldMk cId="2268915177" sldId="326"/>
            <ac:spMk id="5" creationId="{00000000-0000-0000-0000-000000000000}"/>
          </ac:spMkLst>
        </pc:spChg>
      </pc:sldChg>
      <pc:sldChg chg="addSp delSp modSp mod modNotesTx">
        <pc:chgData name="Gerth Stølting Brodal" userId="04ef4784-6591-4f86-a140-f5c3b108582a" providerId="ADAL" clId="{AC15A741-76D8-42A2-B5C0-D1964EFC2240}" dt="2024-01-28T23:09:03.976" v="636" actId="20577"/>
        <pc:sldMkLst>
          <pc:docMk/>
          <pc:sldMk cId="2180986456" sldId="328"/>
        </pc:sldMkLst>
        <pc:picChg chg="add mod">
          <ac:chgData name="Gerth Stølting Brodal" userId="04ef4784-6591-4f86-a140-f5c3b108582a" providerId="ADAL" clId="{AC15A741-76D8-42A2-B5C0-D1964EFC2240}" dt="2023-12-06T00:10:05.217" v="32" actId="1582"/>
          <ac:picMkLst>
            <pc:docMk/>
            <pc:sldMk cId="2180986456" sldId="328"/>
            <ac:picMk id="4" creationId="{976110D4-3CC9-EC55-0783-747D76DDC289}"/>
          </ac:picMkLst>
        </pc:picChg>
        <pc:picChg chg="del">
          <ac:chgData name="Gerth Stølting Brodal" userId="04ef4784-6591-4f86-a140-f5c3b108582a" providerId="ADAL" clId="{AC15A741-76D8-42A2-B5C0-D1964EFC2240}" dt="2023-12-06T00:09:53.778" v="30" actId="478"/>
          <ac:picMkLst>
            <pc:docMk/>
            <pc:sldMk cId="2180986456" sldId="328"/>
            <ac:picMk id="9" creationId="{DF0BB6ED-AFC4-49AD-A093-F4814B290042}"/>
          </ac:picMkLst>
        </pc:picChg>
      </pc:sldChg>
      <pc:sldChg chg="modNotesTx">
        <pc:chgData name="Gerth Stølting Brodal" userId="04ef4784-6591-4f86-a140-f5c3b108582a" providerId="ADAL" clId="{AC15A741-76D8-42A2-B5C0-D1964EFC2240}" dt="2024-01-28T22:42:43.899" v="445" actId="20577"/>
        <pc:sldMkLst>
          <pc:docMk/>
          <pc:sldMk cId="2542659022" sldId="334"/>
        </pc:sldMkLst>
      </pc:sldChg>
      <pc:sldChg chg="modSp">
        <pc:chgData name="Gerth Stølting Brodal" userId="04ef4784-6591-4f86-a140-f5c3b108582a" providerId="ADAL" clId="{AC15A741-76D8-42A2-B5C0-D1964EFC2240}" dt="2024-01-28T23:03:43.123" v="583" actId="20577"/>
        <pc:sldMkLst>
          <pc:docMk/>
          <pc:sldMk cId="48858613" sldId="339"/>
        </pc:sldMkLst>
        <pc:spChg chg="mod">
          <ac:chgData name="Gerth Stølting Brodal" userId="04ef4784-6591-4f86-a140-f5c3b108582a" providerId="ADAL" clId="{AC15A741-76D8-42A2-B5C0-D1964EFC2240}" dt="2024-01-28T23:03:43.123" v="583" actId="20577"/>
          <ac:spMkLst>
            <pc:docMk/>
            <pc:sldMk cId="48858613" sldId="339"/>
            <ac:spMk id="3" creationId="{00000000-0000-0000-0000-000000000000}"/>
          </ac:spMkLst>
        </pc:spChg>
      </pc:sldChg>
      <pc:sldChg chg="modSp mod">
        <pc:chgData name="Gerth Stølting Brodal" userId="04ef4784-6591-4f86-a140-f5c3b108582a" providerId="ADAL" clId="{AC15A741-76D8-42A2-B5C0-D1964EFC2240}" dt="2024-01-28T23:32:09.776" v="646" actId="20577"/>
        <pc:sldMkLst>
          <pc:docMk/>
          <pc:sldMk cId="1032111732" sldId="342"/>
        </pc:sldMkLst>
        <pc:spChg chg="mod">
          <ac:chgData name="Gerth Stølting Brodal" userId="04ef4784-6591-4f86-a140-f5c3b108582a" providerId="ADAL" clId="{AC15A741-76D8-42A2-B5C0-D1964EFC2240}" dt="2024-01-28T23:32:09.776" v="646" actId="20577"/>
          <ac:spMkLst>
            <pc:docMk/>
            <pc:sldMk cId="1032111732" sldId="342"/>
            <ac:spMk id="3" creationId="{00000000-0000-0000-0000-000000000000}"/>
          </ac:spMkLst>
        </pc:spChg>
      </pc:sldChg>
      <pc:sldChg chg="modSp">
        <pc:chgData name="Gerth Stølting Brodal" userId="04ef4784-6591-4f86-a140-f5c3b108582a" providerId="ADAL" clId="{AC15A741-76D8-42A2-B5C0-D1964EFC2240}" dt="2024-01-28T23:14:10.548" v="644" actId="20577"/>
        <pc:sldMkLst>
          <pc:docMk/>
          <pc:sldMk cId="3891098839" sldId="350"/>
        </pc:sldMkLst>
        <pc:spChg chg="mod">
          <ac:chgData name="Gerth Stølting Brodal" userId="04ef4784-6591-4f86-a140-f5c3b108582a" providerId="ADAL" clId="{AC15A741-76D8-42A2-B5C0-D1964EFC2240}" dt="2024-01-28T23:14:10.548" v="644" actId="20577"/>
          <ac:spMkLst>
            <pc:docMk/>
            <pc:sldMk cId="3891098839" sldId="350"/>
            <ac:spMk id="6" creationId="{00000000-0000-0000-0000-000000000000}"/>
          </ac:spMkLst>
        </pc:spChg>
      </pc:sldChg>
      <pc:sldChg chg="modSp mod modNotesTx">
        <pc:chgData name="Gerth Stølting Brodal" userId="04ef4784-6591-4f86-a140-f5c3b108582a" providerId="ADAL" clId="{AC15A741-76D8-42A2-B5C0-D1964EFC2240}" dt="2024-02-01T15:30:56.209" v="1087" actId="20577"/>
        <pc:sldMkLst>
          <pc:docMk/>
          <pc:sldMk cId="2588609654" sldId="352"/>
        </pc:sldMkLst>
        <pc:spChg chg="mod">
          <ac:chgData name="Gerth Stølting Brodal" userId="04ef4784-6591-4f86-a140-f5c3b108582a" providerId="ADAL" clId="{AC15A741-76D8-42A2-B5C0-D1964EFC2240}" dt="2024-02-01T15:23:15.866" v="1008" actId="114"/>
          <ac:spMkLst>
            <pc:docMk/>
            <pc:sldMk cId="2588609654" sldId="352"/>
            <ac:spMk id="3" creationId="{00000000-0000-0000-0000-000000000000}"/>
          </ac:spMkLst>
        </pc:spChg>
      </pc:sldChg>
      <pc:sldChg chg="modSp mod">
        <pc:chgData name="Gerth Stølting Brodal" userId="04ef4784-6591-4f86-a140-f5c3b108582a" providerId="ADAL" clId="{AC15A741-76D8-42A2-B5C0-D1964EFC2240}" dt="2024-02-01T15:23:06.900" v="1007" actId="113"/>
        <pc:sldMkLst>
          <pc:docMk/>
          <pc:sldMk cId="4061712828" sldId="353"/>
        </pc:sldMkLst>
        <pc:spChg chg="mod">
          <ac:chgData name="Gerth Stølting Brodal" userId="04ef4784-6591-4f86-a140-f5c3b108582a" providerId="ADAL" clId="{AC15A741-76D8-42A2-B5C0-D1964EFC2240}" dt="2024-02-01T15:23:06.900" v="1007" actId="113"/>
          <ac:spMkLst>
            <pc:docMk/>
            <pc:sldMk cId="4061712828" sldId="353"/>
            <ac:spMk id="3" creationId="{00000000-0000-0000-0000-000000000000}"/>
          </ac:spMkLst>
        </pc:spChg>
      </pc:sldChg>
      <pc:sldChg chg="modSp modNotesTx">
        <pc:chgData name="Gerth Stølting Brodal" userId="04ef4784-6591-4f86-a140-f5c3b108582a" providerId="ADAL" clId="{AC15A741-76D8-42A2-B5C0-D1964EFC2240}" dt="2024-01-28T21:53:53.267" v="111" actId="6549"/>
        <pc:sldMkLst>
          <pc:docMk/>
          <pc:sldMk cId="2548786588" sldId="366"/>
        </pc:sldMkLst>
        <pc:spChg chg="mod">
          <ac:chgData name="Gerth Stølting Brodal" userId="04ef4784-6591-4f86-a140-f5c3b108582a" providerId="ADAL" clId="{AC15A741-76D8-42A2-B5C0-D1964EFC2240}" dt="2024-01-28T21:53:45.410" v="110" actId="20577"/>
          <ac:spMkLst>
            <pc:docMk/>
            <pc:sldMk cId="2548786588" sldId="366"/>
            <ac:spMk id="5" creationId="{00000000-0000-0000-0000-000000000000}"/>
          </ac:spMkLst>
        </pc:spChg>
      </pc:sldChg>
      <pc:sldChg chg="modNotesTx">
        <pc:chgData name="Gerth Stølting Brodal" userId="04ef4784-6591-4f86-a140-f5c3b108582a" providerId="ADAL" clId="{AC15A741-76D8-42A2-B5C0-D1964EFC2240}" dt="2024-01-28T23:00:25.225" v="565" actId="20577"/>
        <pc:sldMkLst>
          <pc:docMk/>
          <pc:sldMk cId="1092964826" sldId="368"/>
        </pc:sldMkLst>
      </pc:sldChg>
      <pc:sldChg chg="modNotesTx">
        <pc:chgData name="Gerth Stølting Brodal" userId="04ef4784-6591-4f86-a140-f5c3b108582a" providerId="ADAL" clId="{AC15A741-76D8-42A2-B5C0-D1964EFC2240}" dt="2024-01-30T12:16:10.121" v="808" actId="20577"/>
        <pc:sldMkLst>
          <pc:docMk/>
          <pc:sldMk cId="3992491672"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https://kursuskatalog.au.dk/da/course/111388/Introduktion-til-programmering-med-videnskabelige-anvendelser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22</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27</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34</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38</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44</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48</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51</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s</a:t>
            </a:r>
          </a:p>
        </p:txBody>
      </p:sp>
      <p:sp>
        <p:nvSpPr>
          <p:cNvPr id="4" name="Slide Number Placeholder 3"/>
          <p:cNvSpPr>
            <a:spLocks noGrp="1"/>
          </p:cNvSpPr>
          <p:nvPr>
            <p:ph type="sldNum" sz="quarter" idx="5"/>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3</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9</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11</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13</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15</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a:t>
            </a:r>
            <a:r>
              <a:rPr lang="en-US" baseline="0"/>
              <a:t>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18</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10/27/2024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youtube.com/watch?v=n6mVXfRCD0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gle.com/search?q=best+ide+pytho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p:cNvGraphicFramePr>
            <a:graphicFrameLocks noGrp="1"/>
          </p:cNvGraphicFramePr>
          <p:nvPr>
            <p:extLst>
              <p:ext uri="{D42A27DB-BD31-4B8C-83A1-F6EECF244321}">
                <p14:modId xmlns:p14="http://schemas.microsoft.com/office/powerpoint/2010/main" val="2943332840"/>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29723966"/>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05DFB7-8320-851D-D27C-98D3CA3A53EB}"/>
              </a:ext>
            </a:extLst>
          </p:cNvPr>
          <p:cNvPicPr>
            <a:picLocks noChangeAspect="1"/>
          </p:cNvPicPr>
          <p:nvPr/>
        </p:nvPicPr>
        <p:blipFill>
          <a:blip r:embed="rId3"/>
          <a:stretch>
            <a:fillRect/>
          </a:stretch>
        </p:blipFill>
        <p:spPr>
          <a:xfrm>
            <a:off x="1101352" y="932596"/>
            <a:ext cx="9854194" cy="5201815"/>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2024</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26390" y="312119"/>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1CC678-7A3E-5F50-E9FE-264C54B51C18}"/>
              </a:ext>
            </a:extLst>
          </p:cNvPr>
          <p:cNvPicPr>
            <a:picLocks noChangeAspect="1"/>
          </p:cNvPicPr>
          <p:nvPr/>
        </p:nvPicPr>
        <p:blipFill>
          <a:blip r:embed="rId3"/>
          <a:stretch>
            <a:fillRect/>
          </a:stretch>
        </p:blipFill>
        <p:spPr>
          <a:xfrm>
            <a:off x="0" y="2111503"/>
            <a:ext cx="12192000" cy="3203029"/>
          </a:xfrm>
          <a:prstGeom prst="rect">
            <a:avLst/>
          </a:prstGeom>
        </p:spPr>
      </p:pic>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4"/>
              </a:rPr>
              <a:t>Most Popular Programming Languages 1965 – 2024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5">
            <a:alphaModFix/>
          </a:blip>
          <a:srcRect l="28698" t="553" r="32336" b="87211"/>
          <a:stretch/>
        </p:blipFill>
        <p:spPr>
          <a:xfrm>
            <a:off x="3727012" y="1765262"/>
            <a:ext cx="4750676" cy="704193"/>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526891"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665144" y="2069846"/>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Unexpected writes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566355"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54825" y="2520724"/>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/123832/</a:t>
            </a:r>
            <a:endParaRPr lang="en-US" sz="2400" dirty="0"/>
          </a:p>
        </p:txBody>
      </p:sp>
      <p:sp>
        <p:nvSpPr>
          <p:cNvPr id="3" name="Content Placeholder 2"/>
          <p:cNvSpPr>
            <a:spLocks noGrp="1"/>
          </p:cNvSpPr>
          <p:nvPr>
            <p:ph idx="1"/>
          </p:nvPr>
        </p:nvSpPr>
        <p:spPr>
          <a:xfrm>
            <a:off x="583951"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917366" y="1604159"/>
            <a:ext cx="3746810"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and Internet, headphones,</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 assignments and submission 	of </a:t>
            </a:r>
            <a:r>
              <a:rPr lang="en-US" sz="1400" b="1" dirty="0">
                <a:solidFill>
                  <a:srgbClr val="C00000"/>
                </a:solidFill>
              </a:rPr>
              <a:t>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t>
            </a:r>
            <a:r>
              <a:rPr lang="en-US" sz="1400"/>
              <a:t>and 	written </a:t>
            </a:r>
            <a:r>
              <a:rPr lang="en-US" sz="1400" dirty="0"/>
              <a:t>exam counts 80%</a:t>
            </a:r>
          </a:p>
        </p:txBody>
      </p:sp>
    </p:spTree>
    <p:extLst>
      <p:ext uri="{BB962C8B-B14F-4D97-AF65-F5344CB8AC3E}">
        <p14:creationId xmlns:p14="http://schemas.microsoft.com/office/powerpoint/2010/main" val="342787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597954" y="4366425"/>
            <a:ext cx="7311306" cy="2130162"/>
          </a:xfrm>
        </p:spPr>
        <p:txBody>
          <a:bodyPr>
            <a:normAutofit fontScale="925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release 3.12.1</a:t>
            </a: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dirty="0"/>
              <a:t>2D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7"/>
            <a:ext cx="10515600" cy="5078984"/>
          </a:xfrm>
        </p:spPr>
        <p:txBody>
          <a:bodyPr>
            <a:normAutofit fontScale="550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a:t>
            </a:r>
            <a:r>
              <a:rPr lang="en-US"/>
              <a:t>, +500.000 </a:t>
            </a:r>
            <a:r>
              <a:rPr lang="en-US" dirty="0"/>
              <a:t>packages)</a:t>
            </a:r>
            <a:endParaRPr lang="da-DK" dirty="0"/>
          </a:p>
          <a:p>
            <a:r>
              <a:rPr lang="en-US" b="1" dirty="0"/>
              <a:t>IDEs (Integrated development environment)</a:t>
            </a:r>
          </a:p>
          <a:p>
            <a:pPr lvl="1"/>
            <a:r>
              <a:rPr lang="en-US" dirty="0"/>
              <a:t>IDLE comes with Python (docs.python.org/3/library/idle.html)</a:t>
            </a:r>
          </a:p>
          <a:p>
            <a:pPr lvl="1"/>
            <a:r>
              <a:rPr lang="en-US" dirty="0"/>
              <a:t>Anaconda w. </a:t>
            </a:r>
            <a:r>
              <a:rPr lang="en-US" dirty="0" err="1"/>
              <a:t>Spyder</a:t>
            </a:r>
            <a:r>
              <a:rPr lang="en-US" dirty="0"/>
              <a:t>,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endParaRPr lang="da-DK" dirty="0"/>
          </a:p>
          <a:p>
            <a:pPr lvl="1"/>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6396193" y="4292930"/>
            <a:ext cx="5173683" cy="461665"/>
          </a:xfrm>
          <a:prstGeom prst="rect">
            <a:avLst/>
          </a:prstGeom>
          <a:noFill/>
        </p:spPr>
        <p:txBody>
          <a:bodyPr wrap="square" rtlCol="0">
            <a:spAutoFit/>
          </a:bodyPr>
          <a:lstStyle/>
          <a:p>
            <a:pPr algn="r"/>
            <a:r>
              <a:rPr lang="da-DK" sz="2400" dirty="0"/>
              <a:t>Try to google ”</a:t>
            </a:r>
            <a:r>
              <a:rPr lang="da-DK" sz="2400" dirty="0" err="1">
                <a:hlinkClick r:id="rId4"/>
              </a:rPr>
              <a:t>best</a:t>
            </a:r>
            <a:r>
              <a:rPr lang="da-DK" sz="2400" dirty="0">
                <a:hlinkClick r:id="rId4"/>
              </a:rPr>
              <a:t> ide </a:t>
            </a:r>
            <a:r>
              <a:rPr lang="da-DK" sz="2400" dirty="0" err="1">
                <a:hlinkClick r:id="rId4"/>
              </a:rPr>
              <a:t>python</a:t>
            </a:r>
            <a:r>
              <a:rPr lang="da-DK" sz="2400" dirty="0"/>
              <a:t>”</a:t>
            </a:r>
          </a:p>
        </p:txBody>
      </p:sp>
    </p:spTree>
    <p:extLst>
      <p:ext uri="{BB962C8B-B14F-4D97-AF65-F5344CB8AC3E}">
        <p14:creationId xmlns:p14="http://schemas.microsoft.com/office/powerpoint/2010/main" val="1032111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3712730"/>
          </a:xfrm>
        </p:spPr>
        <p:txBody>
          <a:bodyPr>
            <a:normAutofit/>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AI assistants are not allowed at the exam</a:t>
            </a:r>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a:t>
            </a:r>
            <a:r>
              <a:rPr lang="da-DK"/>
              <a:t>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a:t>
            </a:r>
            <a:r>
              <a:rPr lang="da-DK" i="1" dirty="0" err="1"/>
              <a:t>safes</a:t>
            </a:r>
            <a:r>
              <a:rPr lang="da-DK" i="1" dirty="0"/>
              <a:t>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383" y="4371426"/>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E07FACD6-734E-5F78-F176-5CCEA8C16A04}"/>
              </a:ext>
            </a:extLst>
          </p:cNvPr>
          <p:cNvPicPr>
            <a:picLocks noChangeAspect="1"/>
          </p:cNvPicPr>
          <p:nvPr/>
        </p:nvPicPr>
        <p:blipFill>
          <a:blip r:embed="rId3"/>
          <a:stretch>
            <a:fillRect/>
          </a:stretch>
        </p:blipFill>
        <p:spPr>
          <a:xfrm>
            <a:off x="52228" y="4774472"/>
            <a:ext cx="4510542" cy="2015099"/>
          </a:xfrm>
          <a:prstGeom prst="rect">
            <a:avLst/>
          </a:prstGeom>
        </p:spPr>
      </p:pic>
      <p:pic>
        <p:nvPicPr>
          <p:cNvPr id="9" name="Picture 8">
            <a:extLst>
              <a:ext uri="{FF2B5EF4-FFF2-40B4-BE49-F238E27FC236}">
                <a16:creationId xmlns:a16="http://schemas.microsoft.com/office/drawing/2014/main" id="{E9CA0706-4FCE-A7C5-CCF5-BB35FA6F90BB}"/>
              </a:ext>
            </a:extLst>
          </p:cNvPr>
          <p:cNvPicPr>
            <a:picLocks noChangeAspect="1"/>
          </p:cNvPicPr>
          <p:nvPr/>
        </p:nvPicPr>
        <p:blipFill>
          <a:blip r:embed="rId4"/>
          <a:stretch>
            <a:fillRect/>
          </a:stretch>
        </p:blipFill>
        <p:spPr>
          <a:xfrm>
            <a:off x="6443120" y="158506"/>
            <a:ext cx="5674218" cy="4386859"/>
          </a:xfrm>
          <a:prstGeom prst="rect">
            <a:avLst/>
          </a:prstGeom>
        </p:spPr>
      </p:pic>
    </p:spTree>
    <p:extLst>
      <p:ext uri="{BB962C8B-B14F-4D97-AF65-F5344CB8AC3E}">
        <p14:creationId xmlns:p14="http://schemas.microsoft.com/office/powerpoint/2010/main" val="273295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16893</TotalTime>
  <Words>11691</Words>
  <Application>Microsoft Office PowerPoint</Application>
  <PresentationFormat>Widescreen</PresentationFormat>
  <Paragraphs>1098</Paragraphs>
  <Slides>54</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Course description – kursuskatalog.au.dk/en/course/123832/</vt:lpstr>
      <vt:lpstr>Lecturer</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2024</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418</cp:revision>
  <dcterms:created xsi:type="dcterms:W3CDTF">2017-10-19T06:54:16Z</dcterms:created>
  <dcterms:modified xsi:type="dcterms:W3CDTF">2024-10-27T08:59:13Z</dcterms:modified>
</cp:coreProperties>
</file>